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9144000" cy="6858000" type="screen4x3"/>
  <p:notesSz cx="6735763" cy="9866313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302" autoAdjust="0"/>
    <p:restoredTop sz="99656" autoAdjust="0"/>
  </p:normalViewPr>
  <p:slideViewPr>
    <p:cSldViewPr>
      <p:cViewPr varScale="1">
        <p:scale>
          <a:sx n="73" d="100"/>
          <a:sy n="73" d="100"/>
        </p:scale>
        <p:origin x="762" y="72"/>
      </p:cViewPr>
      <p:guideLst>
        <p:guide orient="horz" pos="2160"/>
        <p:guide pos="2880"/>
      </p:guideLst>
    </p:cSldViewPr>
  </p:slideViewPr>
  <p:outlineViewPr>
    <p:cViewPr>
      <p:scale>
        <a:sx n="75" d="100"/>
        <a:sy n="75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E42A2D-073A-4F12-83FF-40F8F335FEF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257661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93F3D9-F58A-4524-BC28-764B19BB7D0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841362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70CDD0-39E0-4938-B49D-7B08496F959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543130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F192D9-CD5C-4BE9-A633-78492B6AA79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065815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7E48E3-5DDF-47D6-A423-08F53CD5B4F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3093502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5CCF20-3597-4F70-9D40-625DF283E5B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4745309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58F0BE-C204-45E9-B819-1B36E0F55B7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990592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89C18D-0EC8-4F56-83A5-F1281CFBD71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3842567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288374-3592-4C72-8316-C0A1E667592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805686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1A3A0B-F5F7-4EF2-9354-0E17BA2679E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3053561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151F0E-0670-4518-AA5B-F6AE2A7A154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1563265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E54F2E77-4B89-49ED-B003-75DD068F9B4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emf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248821" y="188719"/>
            <a:ext cx="226215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800" dirty="0" err="1">
                <a:latin typeface="Arial" panose="020B0604020202020204" pitchFamily="34" charset="0"/>
              </a:rPr>
              <a:t>AXprimoW</a:t>
            </a:r>
            <a:r>
              <a:rPr lang="en-US" altLang="ja-JP" sz="1800" dirty="0">
                <a:latin typeface="Arial" panose="020B0604020202020204" pitchFamily="34" charset="0"/>
              </a:rPr>
              <a:t> EWS101</a:t>
            </a:r>
            <a:endParaRPr lang="en-US" altLang="ja-JP" sz="2400" dirty="0"/>
          </a:p>
        </p:txBody>
      </p:sp>
      <p:sp>
        <p:nvSpPr>
          <p:cNvPr id="10" name="Text Box 2">
            <a:extLst>
              <a:ext uri="{FF2B5EF4-FFF2-40B4-BE49-F238E27FC236}">
                <a16:creationId xmlns:a16="http://schemas.microsoft.com/office/drawing/2014/main" id="{E4188E68-BAAD-4F99-A0AA-B21D9F55D1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188719"/>
            <a:ext cx="287771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800" dirty="0" err="1">
                <a:latin typeface="Arial" panose="020B0604020202020204" pitchFamily="34" charset="0"/>
              </a:rPr>
              <a:t>AXprimoW</a:t>
            </a:r>
            <a:r>
              <a:rPr lang="en-US" altLang="ja-JP" sz="1800" dirty="0">
                <a:latin typeface="Arial" panose="020B0604020202020204" pitchFamily="34" charset="0"/>
              </a:rPr>
              <a:t> EWS101(</a:t>
            </a:r>
            <a:r>
              <a:rPr lang="ja-JP" altLang="en-US" sz="1800" dirty="0">
                <a:latin typeface="Arial" panose="020B0604020202020204" pitchFamily="34" charset="0"/>
              </a:rPr>
              <a:t>背面</a:t>
            </a:r>
            <a:r>
              <a:rPr lang="en-US" altLang="ja-JP" sz="1800" dirty="0">
                <a:latin typeface="Arial" panose="020B0604020202020204" pitchFamily="34" charset="0"/>
              </a:rPr>
              <a:t>)</a:t>
            </a:r>
            <a:endParaRPr lang="en-US" altLang="ja-JP" sz="2400" dirty="0"/>
          </a:p>
        </p:txBody>
      </p:sp>
      <p:sp>
        <p:nvSpPr>
          <p:cNvPr id="11" name="Text Box 2">
            <a:extLst>
              <a:ext uri="{FF2B5EF4-FFF2-40B4-BE49-F238E27FC236}">
                <a16:creationId xmlns:a16="http://schemas.microsoft.com/office/drawing/2014/main" id="{BCF6E0DC-7E2C-4412-A33E-C0910B86B5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8821" y="1619508"/>
            <a:ext cx="239039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800" dirty="0" err="1">
                <a:latin typeface="Arial" panose="020B0604020202020204" pitchFamily="34" charset="0"/>
              </a:rPr>
              <a:t>AXprimoW</a:t>
            </a:r>
            <a:r>
              <a:rPr lang="en-US" altLang="ja-JP" sz="1800" dirty="0">
                <a:latin typeface="Arial" panose="020B0604020202020204" pitchFamily="34" charset="0"/>
              </a:rPr>
              <a:t> EWS5203</a:t>
            </a:r>
            <a:endParaRPr lang="en-US" altLang="ja-JP" sz="2400" dirty="0"/>
          </a:p>
        </p:txBody>
      </p:sp>
      <p:sp>
        <p:nvSpPr>
          <p:cNvPr id="12" name="Text Box 2">
            <a:extLst>
              <a:ext uri="{FF2B5EF4-FFF2-40B4-BE49-F238E27FC236}">
                <a16:creationId xmlns:a16="http://schemas.microsoft.com/office/drawing/2014/main" id="{725EDEEF-52FC-4740-A447-2067D0FB85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8821" y="3142420"/>
            <a:ext cx="239039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800" dirty="0" err="1">
                <a:latin typeface="Arial" panose="020B0604020202020204" pitchFamily="34" charset="0"/>
              </a:rPr>
              <a:t>AXprimoW</a:t>
            </a:r>
            <a:r>
              <a:rPr lang="en-US" altLang="ja-JP" sz="1800" dirty="0">
                <a:latin typeface="Arial" panose="020B0604020202020204" pitchFamily="34" charset="0"/>
              </a:rPr>
              <a:t> EWS5204</a:t>
            </a:r>
            <a:endParaRPr lang="en-US" altLang="ja-JP" sz="2400" dirty="0"/>
          </a:p>
        </p:txBody>
      </p:sp>
      <p:sp>
        <p:nvSpPr>
          <p:cNvPr id="13" name="Text Box 2">
            <a:extLst>
              <a:ext uri="{FF2B5EF4-FFF2-40B4-BE49-F238E27FC236}">
                <a16:creationId xmlns:a16="http://schemas.microsoft.com/office/drawing/2014/main" id="{DACEC46E-CE68-42C4-86A4-1CE38F5CBB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8821" y="4571836"/>
            <a:ext cx="239039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800" dirty="0" err="1">
                <a:latin typeface="Arial" panose="020B0604020202020204" pitchFamily="34" charset="0"/>
              </a:rPr>
              <a:t>AXprimoW</a:t>
            </a:r>
            <a:r>
              <a:rPr lang="en-US" altLang="ja-JP" sz="1800" dirty="0">
                <a:latin typeface="Arial" panose="020B0604020202020204" pitchFamily="34" charset="0"/>
              </a:rPr>
              <a:t> EWS5207</a:t>
            </a:r>
            <a:endParaRPr lang="en-US" altLang="ja-JP" sz="2400" dirty="0"/>
          </a:p>
        </p:txBody>
      </p:sp>
      <p:pic>
        <p:nvPicPr>
          <p:cNvPr id="2" name="図 1">
            <a:extLst>
              <a:ext uri="{FF2B5EF4-FFF2-40B4-BE49-F238E27FC236}">
                <a16:creationId xmlns:a16="http://schemas.microsoft.com/office/drawing/2014/main" id="{AD1A9FF6-5879-46DE-A702-5500CD20A3D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8821" y="4904158"/>
            <a:ext cx="8625780" cy="1765202"/>
          </a:xfrm>
          <a:prstGeom prst="rect">
            <a:avLst/>
          </a:prstGeom>
        </p:spPr>
      </p:pic>
      <p:pic>
        <p:nvPicPr>
          <p:cNvPr id="3" name="図 2">
            <a:extLst>
              <a:ext uri="{FF2B5EF4-FFF2-40B4-BE49-F238E27FC236}">
                <a16:creationId xmlns:a16="http://schemas.microsoft.com/office/drawing/2014/main" id="{F7494736-017C-4F60-AA44-D6DF26C1E41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8821" y="3501008"/>
            <a:ext cx="8625780" cy="900493"/>
          </a:xfrm>
          <a:prstGeom prst="rect">
            <a:avLst/>
          </a:prstGeom>
        </p:spPr>
      </p:pic>
      <p:pic>
        <p:nvPicPr>
          <p:cNvPr id="4" name="図 3">
            <a:extLst>
              <a:ext uri="{FF2B5EF4-FFF2-40B4-BE49-F238E27FC236}">
                <a16:creationId xmlns:a16="http://schemas.microsoft.com/office/drawing/2014/main" id="{FB665849-523E-427E-81D3-8C3277FC517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8821" y="1988840"/>
            <a:ext cx="8625780" cy="900493"/>
          </a:xfrm>
          <a:prstGeom prst="rect">
            <a:avLst/>
          </a:prstGeom>
        </p:spPr>
      </p:pic>
      <p:pic>
        <p:nvPicPr>
          <p:cNvPr id="5" name="図 4">
            <a:extLst>
              <a:ext uri="{FF2B5EF4-FFF2-40B4-BE49-F238E27FC236}">
                <a16:creationId xmlns:a16="http://schemas.microsoft.com/office/drawing/2014/main" id="{4D6D505E-7713-471C-9355-25B3A8EA5EC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48821" y="548680"/>
            <a:ext cx="3888432" cy="701193"/>
          </a:xfrm>
          <a:prstGeom prst="rect">
            <a:avLst/>
          </a:prstGeom>
        </p:spPr>
      </p:pic>
      <p:pic>
        <p:nvPicPr>
          <p:cNvPr id="6" name="図 5">
            <a:extLst>
              <a:ext uri="{FF2B5EF4-FFF2-40B4-BE49-F238E27FC236}">
                <a16:creationId xmlns:a16="http://schemas.microsoft.com/office/drawing/2014/main" id="{17224F54-63D5-4631-9DCB-6970A275989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572000" y="548680"/>
            <a:ext cx="3888432" cy="701193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標準デザイン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1099</TotalTime>
  <Words>13</Words>
  <Application>Microsoft Office PowerPoint</Application>
  <PresentationFormat>画面に合わせる (4:3)</PresentationFormat>
  <Paragraphs>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4" baseType="lpstr">
      <vt:lpstr>Arial</vt:lpstr>
      <vt:lpstr>Times New Roman</vt:lpstr>
      <vt:lpstr>標準デザイン</vt:lpstr>
      <vt:lpstr>PowerPoint プレゼンテーション</vt:lpstr>
    </vt:vector>
  </TitlesOfParts>
  <Company>アラクサラネットワークス株式会社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ステンシルAXprimoW</dc:title>
  <dc:creator>販売戦略G</dc:creator>
  <cp:lastModifiedBy>小林春樹/HARUKI  KOBAYASHI</cp:lastModifiedBy>
  <cp:revision>96</cp:revision>
  <dcterms:created xsi:type="dcterms:W3CDTF">2007-07-25T04:13:23Z</dcterms:created>
  <dcterms:modified xsi:type="dcterms:W3CDTF">2021-02-18T09:58:39Z</dcterms:modified>
</cp:coreProperties>
</file>