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2" autoAdjust="0"/>
    <p:restoredTop sz="99656" autoAdjust="0"/>
  </p:normalViewPr>
  <p:slideViewPr>
    <p:cSldViewPr>
      <p:cViewPr varScale="1">
        <p:scale>
          <a:sx n="73" d="100"/>
          <a:sy n="73" d="100"/>
        </p:scale>
        <p:origin x="762" y="72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2A2D-073A-4F12-83FF-40F8F335FE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576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3F3D9-F58A-4524-BC28-764B19BB7D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413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0CDD0-39E0-4938-B49D-7B08496F95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431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192D9-CD5C-4BE9-A633-78492B6AA7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658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E48E3-5DDF-47D6-A423-08F53CD5B4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935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CCF20-3597-4F70-9D40-625DF283E5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453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8F0BE-C204-45E9-B819-1B36E0F55B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905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9C18D-0EC8-4F56-83A5-F1281CFBD7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425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8374-3592-4C72-8316-C0A1E66759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056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3A0B-F5F7-4EF2-9354-0E17BA2679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535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51F0E-0670-4518-AA5B-F6AE2A7A15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632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54F2E77-4B89-49ED-B003-75DD068F9B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48821" y="188719"/>
            <a:ext cx="2262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latin typeface="Arial" panose="020B0604020202020204" pitchFamily="34" charset="0"/>
              </a:rPr>
              <a:t>AXprimoW</a:t>
            </a:r>
            <a:r>
              <a:rPr lang="en-US" altLang="ja-JP" sz="1800" dirty="0">
                <a:latin typeface="Arial" panose="020B0604020202020204" pitchFamily="34" charset="0"/>
              </a:rPr>
              <a:t> EWS101</a:t>
            </a:r>
            <a:endParaRPr lang="en-US" altLang="ja-JP" sz="2400" dirty="0"/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E4188E68-BAAD-4F99-A0AA-B21D9F55D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88719"/>
            <a:ext cx="28777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latin typeface="Arial" panose="020B0604020202020204" pitchFamily="34" charset="0"/>
              </a:rPr>
              <a:t>AXprimoW</a:t>
            </a:r>
            <a:r>
              <a:rPr lang="en-US" altLang="ja-JP" sz="1800" dirty="0">
                <a:latin typeface="Arial" panose="020B0604020202020204" pitchFamily="34" charset="0"/>
              </a:rPr>
              <a:t> EWS101(</a:t>
            </a:r>
            <a:r>
              <a:rPr lang="ja-JP" altLang="en-US" sz="1800" dirty="0">
                <a:latin typeface="Arial" panose="020B0604020202020204" pitchFamily="34" charset="0"/>
              </a:rPr>
              <a:t>背面</a:t>
            </a:r>
            <a:r>
              <a:rPr lang="en-US" altLang="ja-JP" sz="1800" dirty="0">
                <a:latin typeface="Arial" panose="020B0604020202020204" pitchFamily="34" charset="0"/>
              </a:rPr>
              <a:t>)</a:t>
            </a:r>
            <a:endParaRPr lang="en-US" altLang="ja-JP" sz="2400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BCF6E0DC-7E2C-4412-A33E-C0910B86B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821" y="1619508"/>
            <a:ext cx="23903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latin typeface="Arial" panose="020B0604020202020204" pitchFamily="34" charset="0"/>
              </a:rPr>
              <a:t>AXprimoW</a:t>
            </a:r>
            <a:r>
              <a:rPr lang="en-US" altLang="ja-JP" sz="1800" dirty="0">
                <a:latin typeface="Arial" panose="020B0604020202020204" pitchFamily="34" charset="0"/>
              </a:rPr>
              <a:t> EWS5203</a:t>
            </a:r>
            <a:endParaRPr lang="en-US" altLang="ja-JP" sz="2400" dirty="0"/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725EDEEF-52FC-4740-A447-2067D0FB8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821" y="3142420"/>
            <a:ext cx="23903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latin typeface="Arial" panose="020B0604020202020204" pitchFamily="34" charset="0"/>
              </a:rPr>
              <a:t>AXprimoW</a:t>
            </a:r>
            <a:r>
              <a:rPr lang="en-US" altLang="ja-JP" sz="1800" dirty="0">
                <a:latin typeface="Arial" panose="020B0604020202020204" pitchFamily="34" charset="0"/>
              </a:rPr>
              <a:t> EWS5204</a:t>
            </a:r>
            <a:endParaRPr lang="en-US" altLang="ja-JP" sz="2400" dirty="0"/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DACEC46E-CE68-42C4-86A4-1CE38F5CB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821" y="4571836"/>
            <a:ext cx="23903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>
                <a:latin typeface="Arial" panose="020B0604020202020204" pitchFamily="34" charset="0"/>
              </a:rPr>
              <a:t>AXprimoW</a:t>
            </a:r>
            <a:r>
              <a:rPr lang="en-US" altLang="ja-JP" sz="1800" dirty="0">
                <a:latin typeface="Arial" panose="020B0604020202020204" pitchFamily="34" charset="0"/>
              </a:rPr>
              <a:t> EWS5207</a:t>
            </a:r>
            <a:endParaRPr lang="en-US" altLang="ja-JP" sz="24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D1A9FF6-5879-46DE-A702-5500CD20A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821" y="4904158"/>
            <a:ext cx="8625780" cy="176520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7494736-017C-4F60-AA44-D6DF26C1E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821" y="3501008"/>
            <a:ext cx="8625780" cy="90049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B665849-523E-427E-81D3-8C3277FC51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821" y="1988840"/>
            <a:ext cx="8625780" cy="90049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D6D505E-7713-471C-9355-25B3A8EA5E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821" y="548680"/>
            <a:ext cx="3888432" cy="70119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7224F54-63D5-4631-9DCB-6970A27598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548680"/>
            <a:ext cx="3888432" cy="7011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13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標準デザイン</vt:lpstr>
      <vt:lpstr>PowerPoint プレゼンテーション</vt:lpstr>
    </vt:vector>
  </TitlesOfParts>
  <Company>アラクサラネットワークス株式会社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ステンシルAXprimoW</dc:title>
  <dc:creator>販売戦略G</dc:creator>
  <cp:lastModifiedBy>小林春樹/HARUKI  KOBAYASHI</cp:lastModifiedBy>
  <cp:revision>96</cp:revision>
  <dcterms:created xsi:type="dcterms:W3CDTF">2007-07-25T04:13:23Z</dcterms:created>
  <dcterms:modified xsi:type="dcterms:W3CDTF">2021-02-18T09:58:39Z</dcterms:modified>
</cp:coreProperties>
</file>