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60"/>
  </p:normalViewPr>
  <p:slideViewPr>
    <p:cSldViewPr>
      <p:cViewPr varScale="1">
        <p:scale>
          <a:sx n="109" d="100"/>
          <a:sy n="109" d="100"/>
        </p:scale>
        <p:origin x="1926" y="10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A9F4-A922-4481-81C9-4A6D47165D1C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D6960-F7D2-4472-B30B-22D8E8C8E6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20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EE621-F3A9-432C-80A6-0623F8D82078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DC23-7F2B-4662-9437-6B9291178C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622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FAA11-50BC-4B7C-AD6B-A43AB5FCEB07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3EEC9-A988-47AB-AFD3-D1A66D077C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893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D72F6-35B4-4233-A571-784AA3D55D00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099E-EC47-43E7-A3E3-25644B075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1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35090-CEBB-41DA-9934-1955D623038A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2E1D-848A-4310-8D3B-B806D21BD4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300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E5B0-C4FC-4438-BFB4-A37BBE7C2BD7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32BB-E53C-4C62-9AE6-DA6B8FE8F1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463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17FF8-61BA-455E-8F41-8CA93BE1BCF7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B5F4-2A4B-4CE2-9CD5-094D413473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641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D6481-6792-4DE0-ADC5-3B71BBEF391D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D35BC-056A-4319-A945-D32F6E2CD0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599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10C77-84E9-4444-B8C6-FF65338B355B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5819-9524-41CD-863C-3B37F7331B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271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1BEF7-CAE8-41D6-BB7A-340C42032DC3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0D9B-3086-4193-A044-25A3B82140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606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E8C4-3816-464F-B6D8-A1BE0130E8E8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011C8-69E7-412B-8872-1EA4D3FBFD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735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0A8B7D-22F7-471B-BB43-0FEFFA5CB812}" type="datetimeFigureOut">
              <a:rPr lang="ja-JP" altLang="en-US"/>
              <a:pPr>
                <a:defRPr/>
              </a:pPr>
              <a:t>2018/12/18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8D557E2-E0B8-4FA4-99D4-049D8AAC1D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7"/>
          <p:cNvSpPr txBox="1">
            <a:spLocks noChangeArrowheads="1"/>
          </p:cNvSpPr>
          <p:nvPr/>
        </p:nvSpPr>
        <p:spPr bwMode="auto">
          <a:xfrm>
            <a:off x="323528" y="188913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err="1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AXprimo</a:t>
            </a:r>
            <a:r>
              <a:rPr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M210-08T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47" name="テキスト ボックス 9"/>
          <p:cNvSpPr txBox="1">
            <a:spLocks noChangeArrowheads="1"/>
          </p:cNvSpPr>
          <p:nvPr/>
        </p:nvSpPr>
        <p:spPr bwMode="auto">
          <a:xfrm>
            <a:off x="539750" y="404664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前面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7" name="テキスト ボックス 9"/>
          <p:cNvSpPr txBox="1">
            <a:spLocks noChangeArrowheads="1"/>
          </p:cNvSpPr>
          <p:nvPr/>
        </p:nvSpPr>
        <p:spPr bwMode="auto">
          <a:xfrm>
            <a:off x="539750" y="1844824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背面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8" name="テキスト ボックス 7"/>
          <p:cNvSpPr txBox="1">
            <a:spLocks noChangeArrowheads="1"/>
          </p:cNvSpPr>
          <p:nvPr/>
        </p:nvSpPr>
        <p:spPr bwMode="auto">
          <a:xfrm>
            <a:off x="323528" y="3356992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err="1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AXprimo</a:t>
            </a: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en-US" altLang="ja-JP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M210-08P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9" name="テキスト ボックス 9"/>
          <p:cNvSpPr txBox="1">
            <a:spLocks noChangeArrowheads="1"/>
          </p:cNvSpPr>
          <p:nvPr/>
        </p:nvSpPr>
        <p:spPr bwMode="auto">
          <a:xfrm>
            <a:off x="539750" y="3644329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前面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2" name="テキスト ボックス 9"/>
          <p:cNvSpPr txBox="1">
            <a:spLocks noChangeArrowheads="1"/>
          </p:cNvSpPr>
          <p:nvPr/>
        </p:nvSpPr>
        <p:spPr bwMode="auto">
          <a:xfrm>
            <a:off x="539750" y="5241007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背面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92696"/>
            <a:ext cx="3779788" cy="72801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121050"/>
            <a:ext cx="3779788" cy="72801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3933056"/>
            <a:ext cx="6336705" cy="85946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8" y="5517232"/>
            <a:ext cx="6336705" cy="8594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ステンシルAX8600R</dc:title>
  <dc:creator>アラクサラネットワークス株式会社</dc:creator>
  <cp:lastModifiedBy>alaxala networks</cp:lastModifiedBy>
  <cp:revision>32</cp:revision>
  <dcterms:created xsi:type="dcterms:W3CDTF">2013-08-22T05:29:29Z</dcterms:created>
  <dcterms:modified xsi:type="dcterms:W3CDTF">2018-12-18T02:52:09Z</dcterms:modified>
</cp:coreProperties>
</file>