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4" r:id="rId3"/>
    <p:sldId id="271" r:id="rId4"/>
    <p:sldId id="272" r:id="rId5"/>
    <p:sldId id="269" r:id="rId6"/>
    <p:sldId id="273" r:id="rId7"/>
    <p:sldId id="267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4" autoAdjust="0"/>
    <p:restoredTop sz="94660"/>
  </p:normalViewPr>
  <p:slideViewPr>
    <p:cSldViewPr>
      <p:cViewPr varScale="1">
        <p:scale>
          <a:sx n="81" d="100"/>
          <a:sy n="81" d="100"/>
        </p:scale>
        <p:origin x="1699" y="5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AA9F4-A922-4481-81C9-4A6D47165D1C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D6960-F7D2-4472-B30B-22D8E8C8E6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220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EE621-F3A9-432C-80A6-0623F8D82078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DC23-7F2B-4662-9437-6B9291178C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622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FAA11-50BC-4B7C-AD6B-A43AB5FCEB07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3EEC9-A988-47AB-AFD3-D1A66D077C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893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D72F6-35B4-4233-A571-784AA3D55D00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D099E-EC47-43E7-A3E3-25644B075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1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35090-CEBB-41DA-9934-1955D623038A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2E1D-848A-4310-8D3B-B806D21BD4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300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6E5B0-C4FC-4438-BFB4-A37BBE7C2BD7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032BB-E53C-4C62-9AE6-DA6B8FE8F1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463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17FF8-61BA-455E-8F41-8CA93BE1BCF7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B5F4-2A4B-4CE2-9CD5-094D413473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641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D6481-6792-4DE0-ADC5-3B71BBEF391D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D35BC-056A-4319-A945-D32F6E2CD0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599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10C77-84E9-4444-B8C6-FF65338B355B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5819-9524-41CD-863C-3B37F7331B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271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1BEF7-CAE8-41D6-BB7A-340C42032DC3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E0D9B-3086-4193-A044-25A3B82140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606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4E8C4-3816-464F-B6D8-A1BE0130E8E8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011C8-69E7-412B-8872-1EA4D3FBFD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735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E0A8B7D-22F7-471B-BB43-0FEFFA5CB812}" type="datetimeFigureOut">
              <a:rPr lang="ja-JP" altLang="en-US"/>
              <a:pPr>
                <a:defRPr/>
              </a:pPr>
              <a:t>2021/7/27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8D557E2-E0B8-4FA4-99D4-049D8AAC1D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10" Type="http://schemas.openxmlformats.org/officeDocument/2006/relationships/image" Target="../media/image23.emf"/><Relationship Id="rId4" Type="http://schemas.openxmlformats.org/officeDocument/2006/relationships/image" Target="../media/image17.emf"/><Relationship Id="rId9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7"/>
          <p:cNvSpPr txBox="1">
            <a:spLocks noChangeArrowheads="1"/>
          </p:cNvSpPr>
          <p:nvPr/>
        </p:nvSpPr>
        <p:spPr bwMode="auto">
          <a:xfrm>
            <a:off x="539750" y="260350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筐体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(AX8308S)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051" name="テキスト ボックス 9"/>
          <p:cNvSpPr txBox="1">
            <a:spLocks noChangeArrowheads="1"/>
          </p:cNvSpPr>
          <p:nvPr/>
        </p:nvSpPr>
        <p:spPr bwMode="auto">
          <a:xfrm>
            <a:off x="539750" y="549275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前面</a:t>
            </a:r>
          </a:p>
        </p:txBody>
      </p:sp>
      <p:pic>
        <p:nvPicPr>
          <p:cNvPr id="205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03275"/>
            <a:ext cx="8094663" cy="593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7"/>
          <p:cNvSpPr txBox="1">
            <a:spLocks noChangeArrowheads="1"/>
          </p:cNvSpPr>
          <p:nvPr/>
        </p:nvSpPr>
        <p:spPr bwMode="auto">
          <a:xfrm>
            <a:off x="539750" y="260350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筐体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(AX8308S)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075" name="テキスト ボックス 9"/>
          <p:cNvSpPr txBox="1">
            <a:spLocks noChangeArrowheads="1"/>
          </p:cNvSpPr>
          <p:nvPr/>
        </p:nvSpPr>
        <p:spPr bwMode="auto">
          <a:xfrm>
            <a:off x="539750" y="549275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背面</a:t>
            </a:r>
          </a:p>
        </p:txBody>
      </p:sp>
      <p:pic>
        <p:nvPicPr>
          <p:cNvPr id="3076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44550"/>
            <a:ext cx="7472363" cy="596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7"/>
          <p:cNvSpPr txBox="1">
            <a:spLocks noChangeArrowheads="1"/>
          </p:cNvSpPr>
          <p:nvPr/>
        </p:nvSpPr>
        <p:spPr bwMode="auto">
          <a:xfrm>
            <a:off x="539750" y="260350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筐体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(AX8304S)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099" name="テキスト ボックス 9"/>
          <p:cNvSpPr txBox="1">
            <a:spLocks noChangeArrowheads="1"/>
          </p:cNvSpPr>
          <p:nvPr/>
        </p:nvSpPr>
        <p:spPr bwMode="auto">
          <a:xfrm>
            <a:off x="539750" y="549275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前面</a:t>
            </a:r>
          </a:p>
        </p:txBody>
      </p:sp>
      <p:pic>
        <p:nvPicPr>
          <p:cNvPr id="4100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52488"/>
            <a:ext cx="7472363" cy="34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7"/>
          <p:cNvSpPr txBox="1">
            <a:spLocks noChangeArrowheads="1"/>
          </p:cNvSpPr>
          <p:nvPr/>
        </p:nvSpPr>
        <p:spPr bwMode="auto">
          <a:xfrm>
            <a:off x="539750" y="260350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筐体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(AX8304S)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123" name="テキスト ボックス 9"/>
          <p:cNvSpPr txBox="1">
            <a:spLocks noChangeArrowheads="1"/>
          </p:cNvSpPr>
          <p:nvPr/>
        </p:nvSpPr>
        <p:spPr bwMode="auto">
          <a:xfrm>
            <a:off x="539750" y="549275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背面</a:t>
            </a:r>
          </a:p>
        </p:txBody>
      </p:sp>
      <p:pic>
        <p:nvPicPr>
          <p:cNvPr id="5124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65188"/>
            <a:ext cx="7472363" cy="371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7"/>
          <p:cNvSpPr txBox="1">
            <a:spLocks noChangeArrowheads="1"/>
          </p:cNvSpPr>
          <p:nvPr/>
        </p:nvSpPr>
        <p:spPr bwMode="auto">
          <a:xfrm>
            <a:off x="539750" y="188913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基本制御機構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(BCU)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147" name="テキスト ボックス 9"/>
          <p:cNvSpPr txBox="1">
            <a:spLocks noChangeArrowheads="1"/>
          </p:cNvSpPr>
          <p:nvPr/>
        </p:nvSpPr>
        <p:spPr bwMode="auto">
          <a:xfrm>
            <a:off x="539750" y="476250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BCU-ES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6148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765175"/>
            <a:ext cx="34925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テキスト ボックス 7"/>
          <p:cNvSpPr txBox="1">
            <a:spLocks noChangeArrowheads="1"/>
          </p:cNvSpPr>
          <p:nvPr/>
        </p:nvSpPr>
        <p:spPr bwMode="auto">
          <a:xfrm>
            <a:off x="539750" y="2557463"/>
            <a:ext cx="36718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電源機構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(PS)</a:t>
            </a: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＠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AX8308S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150" name="テキスト ボックス 10"/>
          <p:cNvSpPr txBox="1">
            <a:spLocks noChangeArrowheads="1"/>
          </p:cNvSpPr>
          <p:nvPr/>
        </p:nvSpPr>
        <p:spPr bwMode="auto">
          <a:xfrm>
            <a:off x="539750" y="2973388"/>
            <a:ext cx="36718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PS-A41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151" name="テキスト ボックス 11"/>
          <p:cNvSpPr txBox="1">
            <a:spLocks noChangeArrowheads="1"/>
          </p:cNvSpPr>
          <p:nvPr/>
        </p:nvSpPr>
        <p:spPr bwMode="auto">
          <a:xfrm>
            <a:off x="539750" y="4384675"/>
            <a:ext cx="3671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PS-D41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615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33925"/>
            <a:ext cx="1270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03588"/>
            <a:ext cx="1270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テキスト ボックス 7"/>
          <p:cNvSpPr txBox="1">
            <a:spLocks noChangeArrowheads="1"/>
          </p:cNvSpPr>
          <p:nvPr/>
        </p:nvSpPr>
        <p:spPr bwMode="auto">
          <a:xfrm>
            <a:off x="3852863" y="2557463"/>
            <a:ext cx="36718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電源機構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(PS)</a:t>
            </a: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＠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AX8304S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155" name="テキスト ボックス 15"/>
          <p:cNvSpPr txBox="1">
            <a:spLocks noChangeArrowheads="1"/>
          </p:cNvSpPr>
          <p:nvPr/>
        </p:nvSpPr>
        <p:spPr bwMode="auto">
          <a:xfrm>
            <a:off x="3852863" y="2973388"/>
            <a:ext cx="36718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PS-A42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156" name="テキスト ボックス 16"/>
          <p:cNvSpPr txBox="1">
            <a:spLocks noChangeArrowheads="1"/>
          </p:cNvSpPr>
          <p:nvPr/>
        </p:nvSpPr>
        <p:spPr bwMode="auto">
          <a:xfrm>
            <a:off x="3852863" y="4384675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PS-D42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6157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4733925"/>
            <a:ext cx="14922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図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3303588"/>
            <a:ext cx="149225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A18CB811-57A0-47D5-AFB9-C01E834BF7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7984" y="765175"/>
            <a:ext cx="3492500" cy="944111"/>
          </a:xfrm>
          <a:prstGeom prst="rect">
            <a:avLst/>
          </a:prstGeom>
        </p:spPr>
      </p:pic>
      <p:sp>
        <p:nvSpPr>
          <p:cNvPr id="17" name="テキスト ボックス 9">
            <a:extLst>
              <a:ext uri="{FF2B5EF4-FFF2-40B4-BE49-F238E27FC236}">
                <a16:creationId xmlns:a16="http://schemas.microsoft.com/office/drawing/2014/main" id="{13B832B2-6580-49A8-8446-4526AC6B4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476672"/>
            <a:ext cx="1944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BCU-FS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8"/>
          <p:cNvSpPr txBox="1">
            <a:spLocks noChangeArrowheads="1"/>
          </p:cNvSpPr>
          <p:nvPr/>
        </p:nvSpPr>
        <p:spPr bwMode="auto">
          <a:xfrm>
            <a:off x="539750" y="117475"/>
            <a:ext cx="46085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パケットスイッチング機構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(PSU)</a:t>
            </a: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＠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AX8308S/AX8304S </a:t>
            </a: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共通</a:t>
            </a:r>
          </a:p>
        </p:txBody>
      </p:sp>
      <p:sp>
        <p:nvSpPr>
          <p:cNvPr id="7171" name="テキスト ボックス 10"/>
          <p:cNvSpPr txBox="1">
            <a:spLocks noChangeArrowheads="1"/>
          </p:cNvSpPr>
          <p:nvPr/>
        </p:nvSpPr>
        <p:spPr bwMode="auto">
          <a:xfrm>
            <a:off x="539750" y="344488"/>
            <a:ext cx="1944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PSU-E1A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172" name="テキスト ボックス 10"/>
          <p:cNvSpPr txBox="1">
            <a:spLocks noChangeArrowheads="1"/>
          </p:cNvSpPr>
          <p:nvPr/>
        </p:nvSpPr>
        <p:spPr bwMode="auto">
          <a:xfrm>
            <a:off x="539750" y="2205038"/>
            <a:ext cx="1944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PSU-E2A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717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20713"/>
            <a:ext cx="7427913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84438"/>
            <a:ext cx="7427913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テキスト ボックス 8"/>
          <p:cNvSpPr txBox="1">
            <a:spLocks noChangeArrowheads="1"/>
          </p:cNvSpPr>
          <p:nvPr/>
        </p:nvSpPr>
        <p:spPr bwMode="auto">
          <a:xfrm>
            <a:off x="539750" y="4292600"/>
            <a:ext cx="46085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パケットスイッチング機構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(PSU)</a:t>
            </a: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＠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AX8304S </a:t>
            </a: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専用</a:t>
            </a:r>
          </a:p>
        </p:txBody>
      </p:sp>
      <p:sp>
        <p:nvSpPr>
          <p:cNvPr id="7176" name="テキスト ボックス 10"/>
          <p:cNvSpPr txBox="1">
            <a:spLocks noChangeArrowheads="1"/>
          </p:cNvSpPr>
          <p:nvPr/>
        </p:nvSpPr>
        <p:spPr bwMode="auto">
          <a:xfrm>
            <a:off x="539750" y="4519613"/>
            <a:ext cx="1944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PSU-C1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177" name="テキスト ボックス 10"/>
          <p:cNvSpPr txBox="1">
            <a:spLocks noChangeArrowheads="1"/>
          </p:cNvSpPr>
          <p:nvPr/>
        </p:nvSpPr>
        <p:spPr bwMode="auto">
          <a:xfrm>
            <a:off x="539750" y="5661025"/>
            <a:ext cx="19446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PSU-C2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7178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97425"/>
            <a:ext cx="743743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図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949950"/>
            <a:ext cx="743743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テキスト ボックス 7"/>
          <p:cNvSpPr txBox="1">
            <a:spLocks noChangeArrowheads="1"/>
          </p:cNvSpPr>
          <p:nvPr/>
        </p:nvSpPr>
        <p:spPr bwMode="auto">
          <a:xfrm>
            <a:off x="463550" y="188913"/>
            <a:ext cx="3671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ネットワークインターフェス機構</a:t>
            </a: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(NIF)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195" name="テキスト ボックス 11"/>
          <p:cNvSpPr txBox="1">
            <a:spLocks noChangeArrowheads="1"/>
          </p:cNvSpPr>
          <p:nvPr/>
        </p:nvSpPr>
        <p:spPr bwMode="auto">
          <a:xfrm>
            <a:off x="463550" y="1773238"/>
            <a:ext cx="3671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NL1G-12T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196" name="テキスト ボックス 12"/>
          <p:cNvSpPr txBox="1">
            <a:spLocks noChangeArrowheads="1"/>
          </p:cNvSpPr>
          <p:nvPr/>
        </p:nvSpPr>
        <p:spPr bwMode="auto">
          <a:xfrm>
            <a:off x="4805363" y="1773238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NL1G-12S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197" name="テキスト ボックス 13"/>
          <p:cNvSpPr txBox="1">
            <a:spLocks noChangeArrowheads="1"/>
          </p:cNvSpPr>
          <p:nvPr/>
        </p:nvSpPr>
        <p:spPr bwMode="auto">
          <a:xfrm>
            <a:off x="463550" y="4221163"/>
            <a:ext cx="36718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NLXG-6RS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198" name="テキスト ボックス 14"/>
          <p:cNvSpPr txBox="1">
            <a:spLocks noChangeArrowheads="1"/>
          </p:cNvSpPr>
          <p:nvPr/>
        </p:nvSpPr>
        <p:spPr bwMode="auto">
          <a:xfrm>
            <a:off x="4805363" y="2852738"/>
            <a:ext cx="36718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NL1GA-12S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199" name="テキスト ボックス 13"/>
          <p:cNvSpPr txBox="1">
            <a:spLocks noChangeArrowheads="1"/>
          </p:cNvSpPr>
          <p:nvPr/>
        </p:nvSpPr>
        <p:spPr bwMode="auto">
          <a:xfrm>
            <a:off x="4805363" y="4221163"/>
            <a:ext cx="36718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NLXGA-12RS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200" name="テキスト ボックス 14"/>
          <p:cNvSpPr txBox="1">
            <a:spLocks noChangeArrowheads="1"/>
          </p:cNvSpPr>
          <p:nvPr/>
        </p:nvSpPr>
        <p:spPr bwMode="auto">
          <a:xfrm>
            <a:off x="463550" y="5329238"/>
            <a:ext cx="36718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NLXLG-4Q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201" name="テキスト ボックス 11"/>
          <p:cNvSpPr txBox="1">
            <a:spLocks noChangeArrowheads="1"/>
          </p:cNvSpPr>
          <p:nvPr/>
        </p:nvSpPr>
        <p:spPr bwMode="auto">
          <a:xfrm>
            <a:off x="463550" y="549275"/>
            <a:ext cx="3671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NL1G-24T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202" name="テキスト ボックス 12"/>
          <p:cNvSpPr txBox="1">
            <a:spLocks noChangeArrowheads="1"/>
          </p:cNvSpPr>
          <p:nvPr/>
        </p:nvSpPr>
        <p:spPr bwMode="auto">
          <a:xfrm>
            <a:off x="4805363" y="549275"/>
            <a:ext cx="3671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NL1G-24S</a:t>
            </a:r>
            <a:endParaRPr lang="ja-JP" altLang="en-US" sz="12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8203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5603875"/>
            <a:ext cx="34925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4503738"/>
            <a:ext cx="34909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4503738"/>
            <a:ext cx="34925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2060575"/>
            <a:ext cx="34909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7" name="図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2049463"/>
            <a:ext cx="34925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0" name="図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3127375"/>
            <a:ext cx="34909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550" y="845820"/>
            <a:ext cx="3492052" cy="72898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5363" y="845820"/>
            <a:ext cx="3492052" cy="72898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05363" y="5603875"/>
            <a:ext cx="3492000" cy="488943"/>
          </a:xfrm>
          <a:prstGeom prst="rect">
            <a:avLst/>
          </a:prstGeom>
        </p:spPr>
      </p:pic>
      <p:sp>
        <p:nvSpPr>
          <p:cNvPr id="20" name="テキスト ボックス 13"/>
          <p:cNvSpPr txBox="1">
            <a:spLocks noChangeArrowheads="1"/>
          </p:cNvSpPr>
          <p:nvPr/>
        </p:nvSpPr>
        <p:spPr bwMode="auto">
          <a:xfrm>
            <a:off x="4788024" y="5311428"/>
            <a:ext cx="36718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NLCG-1Q</a:t>
            </a:r>
            <a:endParaRPr lang="ja-JP" altLang="en-US" sz="12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82</Words>
  <Application>Microsoft Office PowerPoint</Application>
  <PresentationFormat>画面に合わせる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HGS創英角ｺﾞｼｯｸUB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ステンシルAX8600R</dc:title>
  <dc:creator>アラクサラネットワークス株式会社</dc:creator>
  <cp:lastModifiedBy>web_team_alaxala@outlook.jp</cp:lastModifiedBy>
  <cp:revision>25</cp:revision>
  <dcterms:created xsi:type="dcterms:W3CDTF">2013-08-22T05:29:29Z</dcterms:created>
  <dcterms:modified xsi:type="dcterms:W3CDTF">2021-07-27T01:58:23Z</dcterms:modified>
</cp:coreProperties>
</file>