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97" autoAdjust="0"/>
    <p:restoredTop sz="94660"/>
  </p:normalViewPr>
  <p:slideViewPr>
    <p:cSldViewPr>
      <p:cViewPr varScale="1">
        <p:scale>
          <a:sx n="75" d="100"/>
          <a:sy n="75" d="100"/>
        </p:scale>
        <p:origin x="46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A1A664-DC31-346E-4A12-215E8B576D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78F3BA-231D-52F0-D3B5-DCD13EE986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EC2BFE-F542-9FD6-5954-AF44EB2F57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269100-BB13-4F05-8BEB-4AF8FA16B1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509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0DE154-8296-9D17-8355-E9C5C79415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A78464-F96E-897C-3BCA-9C791AAF4B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955435-E79F-E7B6-8F8F-A503C1D69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C5563C-943A-4917-8462-2379749801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566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76D91A-EE74-6A4D-4165-9280575CAB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92BB6B-189F-5344-427E-1739361655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9C6708-735E-62F3-8340-FAF7CF0D36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C7E8E-F502-4BF8-AB41-639E250E895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474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CF3354-E50B-18F8-20A0-5DDDAFDEA3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FC3A79-4CD5-70C3-890F-2B03A9823E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1931EC-3C8B-9A06-5722-2063FABF93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9FF0D-BD54-41C5-B7C5-4B70D8A307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050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2FC8B8-C9E9-7655-D469-D8A323A4C8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825EF2-D9C6-9865-4A24-86D7E8590B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8820E6-43E6-27B2-99A0-AB1E95CCC6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68B25-8840-4D6C-8A84-145B42CAC0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473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DC43A6-E649-B680-320A-5382004853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600CCF-561E-68DE-1EF2-F50FC6310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F51769-BA3B-EC52-2AD5-88D92F5F05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1EE8B-CDDA-4E3E-B916-BC6B2FE8BE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2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AC43BBA-5F1B-BC3F-872E-60A82F13E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2F8491D-A6A5-1CA9-AEAC-2057DA21C5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81E0C1-1F2E-206B-8688-ED31A00350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CDB848-57D7-477E-BDA8-47EF537D8A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581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8CA955F-A984-DCD5-BED6-B17F15A860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C02E912-DD49-1AAA-0D05-67E922EDF0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8A71D5A-C989-4228-9AD9-24C657CA07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F4C5D7-997F-4620-BDBD-902B9B77C7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383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FEE11C-91F4-59D2-81A9-9CC53D82C4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1442AC3-D112-6D0B-849E-A8B00CD168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DCB4F1-E0D1-3270-1193-9C72948A73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A4F60C-2CC3-4AD1-90C5-0FC2009D90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381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33D796-DBF5-1898-B59B-E490BFB315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6A60BF-F1A3-C945-5A61-6E9943D802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074B7D-6ACF-227D-D93B-08AFFD86F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6676F-D3DE-4266-A1BC-984BE5A90E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669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EE47E7-07A7-9F48-E894-119EA46A1B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4353FF-3A57-C72C-343F-E73F9F1962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F92232-BDED-C42C-2F1A-4DF4DBC46B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DDF3D8-C1D9-4432-9305-EFD61DD86F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347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ED86FCE-057B-BEC5-AD7E-7C8203E469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060A9F-120A-EC01-FD83-0897D0E6F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ABC8ED2-00F8-FFAC-83A7-1A11871595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80AFB6D-45F8-4B8D-0269-64ECB95767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22E3C66-77F4-CDE2-10CB-593D182EA5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6E709DC-737D-4125-A174-5D605F106C2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Relationship Id="rId9" Type="http://schemas.openxmlformats.org/officeDocument/2006/relationships/image" Target="../media/image2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">
            <a:extLst>
              <a:ext uri="{FF2B5EF4-FFF2-40B4-BE49-F238E27FC236}">
                <a16:creationId xmlns:a16="http://schemas.microsoft.com/office/drawing/2014/main" id="{E21C05E1-B93F-7D49-DEE7-BA082564FC0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7950" y="339725"/>
            <a:ext cx="161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AX620R-2005</a:t>
            </a:r>
          </a:p>
        </p:txBody>
      </p:sp>
      <p:sp>
        <p:nvSpPr>
          <p:cNvPr id="2051" name="Text Box 11">
            <a:extLst>
              <a:ext uri="{FF2B5EF4-FFF2-40B4-BE49-F238E27FC236}">
                <a16:creationId xmlns:a16="http://schemas.microsoft.com/office/drawing/2014/main" id="{C0623FE8-E2AA-11CD-E15E-7DAF55CACC4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86113" y="333375"/>
            <a:ext cx="213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AX620R-2005 </a:t>
            </a:r>
            <a:r>
              <a:rPr lang="ja-JP" altLang="en-US" sz="1800"/>
              <a:t>裏面</a:t>
            </a:r>
          </a:p>
        </p:txBody>
      </p:sp>
      <p:pic>
        <p:nvPicPr>
          <p:cNvPr id="2052" name="Picture 33">
            <a:extLst>
              <a:ext uri="{FF2B5EF4-FFF2-40B4-BE49-F238E27FC236}">
                <a16:creationId xmlns:a16="http://schemas.microsoft.com/office/drawing/2014/main" id="{9A106D6E-38D7-34F9-8E41-CCF1A572A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07950" y="706438"/>
            <a:ext cx="236855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34">
            <a:extLst>
              <a:ext uri="{FF2B5EF4-FFF2-40B4-BE49-F238E27FC236}">
                <a16:creationId xmlns:a16="http://schemas.microsoft.com/office/drawing/2014/main" id="{36CEC250-0AE8-A78F-C809-BD56B8351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186113" y="700088"/>
            <a:ext cx="236855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40">
            <a:extLst>
              <a:ext uri="{FF2B5EF4-FFF2-40B4-BE49-F238E27FC236}">
                <a16:creationId xmlns:a16="http://schemas.microsoft.com/office/drawing/2014/main" id="{3C256225-0D07-F3D3-829C-517C073D5EB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7950" y="5157192"/>
            <a:ext cx="174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MR-RACK-1U2</a:t>
            </a:r>
          </a:p>
        </p:txBody>
      </p:sp>
      <p:pic>
        <p:nvPicPr>
          <p:cNvPr id="2055" name="Picture 41">
            <a:extLst>
              <a:ext uri="{FF2B5EF4-FFF2-40B4-BE49-F238E27FC236}">
                <a16:creationId xmlns:a16="http://schemas.microsoft.com/office/drawing/2014/main" id="{9C020BB0-38BB-EFEC-C349-69D6AF8E9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07950" y="5379442"/>
            <a:ext cx="904716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47">
            <a:extLst>
              <a:ext uri="{FF2B5EF4-FFF2-40B4-BE49-F238E27FC236}">
                <a16:creationId xmlns:a16="http://schemas.microsoft.com/office/drawing/2014/main" id="{3D9EEC58-A583-3A13-9FC3-D78303027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07950" y="1930400"/>
            <a:ext cx="236855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8">
            <a:extLst>
              <a:ext uri="{FF2B5EF4-FFF2-40B4-BE49-F238E27FC236}">
                <a16:creationId xmlns:a16="http://schemas.microsoft.com/office/drawing/2014/main" id="{396668CD-2C29-B11B-3A4D-992569840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186113" y="1930400"/>
            <a:ext cx="236855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Text Box 49">
            <a:extLst>
              <a:ext uri="{FF2B5EF4-FFF2-40B4-BE49-F238E27FC236}">
                <a16:creationId xmlns:a16="http://schemas.microsoft.com/office/drawing/2014/main" id="{B0FF6E9E-37F8-9A23-F69E-B24A2F27369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7950" y="1563688"/>
            <a:ext cx="161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AX620R-2105</a:t>
            </a:r>
          </a:p>
        </p:txBody>
      </p:sp>
      <p:sp>
        <p:nvSpPr>
          <p:cNvPr id="2059" name="Text Box 50">
            <a:extLst>
              <a:ext uri="{FF2B5EF4-FFF2-40B4-BE49-F238E27FC236}">
                <a16:creationId xmlns:a16="http://schemas.microsoft.com/office/drawing/2014/main" id="{7D75FD28-2F67-BA4F-9E3F-051889A533F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86113" y="1557338"/>
            <a:ext cx="213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AX620R-2105 </a:t>
            </a:r>
            <a:r>
              <a:rPr lang="ja-JP" altLang="en-US" sz="1800"/>
              <a:t>裏面</a:t>
            </a:r>
          </a:p>
        </p:txBody>
      </p:sp>
      <p:pic>
        <p:nvPicPr>
          <p:cNvPr id="2060" name="図 1">
            <a:extLst>
              <a:ext uri="{FF2B5EF4-FFF2-40B4-BE49-F238E27FC236}">
                <a16:creationId xmlns:a16="http://schemas.microsoft.com/office/drawing/2014/main" id="{71594007-EA88-D3DB-7923-5E7A406214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130550"/>
            <a:ext cx="236855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図 2">
            <a:extLst>
              <a:ext uri="{FF2B5EF4-FFF2-40B4-BE49-F238E27FC236}">
                <a16:creationId xmlns:a16="http://schemas.microsoft.com/office/drawing/2014/main" id="{C657DC5C-CCB7-3EE8-0EE1-27F18C8CAC0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113" y="3141663"/>
            <a:ext cx="236855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Text Box 49">
            <a:extLst>
              <a:ext uri="{FF2B5EF4-FFF2-40B4-BE49-F238E27FC236}">
                <a16:creationId xmlns:a16="http://schemas.microsoft.com/office/drawing/2014/main" id="{EC787A1B-3B18-EBA1-661D-677AB7130C4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7950" y="2771775"/>
            <a:ext cx="163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AX620R-2106</a:t>
            </a:r>
          </a:p>
        </p:txBody>
      </p:sp>
      <p:sp>
        <p:nvSpPr>
          <p:cNvPr id="2063" name="Text Box 50">
            <a:extLst>
              <a:ext uri="{FF2B5EF4-FFF2-40B4-BE49-F238E27FC236}">
                <a16:creationId xmlns:a16="http://schemas.microsoft.com/office/drawing/2014/main" id="{1BA2A43B-0BB9-6DC6-500E-A8A1A786BAA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86113" y="2771775"/>
            <a:ext cx="2159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AX620R-2106 </a:t>
            </a:r>
            <a:r>
              <a:rPr lang="ja-JP" altLang="en-US" sz="1800"/>
              <a:t>裏面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E8A251E-9E39-72D8-056F-BB77869EF1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7950" y="4293096"/>
            <a:ext cx="2368800" cy="64854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F3F1D24-07C3-2056-5280-E57D05428E4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86113" y="4295395"/>
            <a:ext cx="2368800" cy="643946"/>
          </a:xfrm>
          <a:prstGeom prst="rect">
            <a:avLst/>
          </a:prstGeom>
        </p:spPr>
      </p:pic>
      <p:sp>
        <p:nvSpPr>
          <p:cNvPr id="6" name="Text Box 49">
            <a:extLst>
              <a:ext uri="{FF2B5EF4-FFF2-40B4-BE49-F238E27FC236}">
                <a16:creationId xmlns:a16="http://schemas.microsoft.com/office/drawing/2014/main" id="{69FE225C-7859-2796-DEAA-F8C11619209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7504" y="3923208"/>
            <a:ext cx="16337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AX620R-2107</a:t>
            </a:r>
          </a:p>
        </p:txBody>
      </p:sp>
      <p:sp>
        <p:nvSpPr>
          <p:cNvPr id="7" name="Text Box 50">
            <a:extLst>
              <a:ext uri="{FF2B5EF4-FFF2-40B4-BE49-F238E27FC236}">
                <a16:creationId xmlns:a16="http://schemas.microsoft.com/office/drawing/2014/main" id="{32C52BA0-2975-861C-3BB5-32D8C87879A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85667" y="3923208"/>
            <a:ext cx="21595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AX620R-2107 </a:t>
            </a:r>
            <a:r>
              <a:rPr lang="ja-JP" altLang="en-US" sz="1800" dirty="0"/>
              <a:t>裏面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0">
            <a:extLst>
              <a:ext uri="{FF2B5EF4-FFF2-40B4-BE49-F238E27FC236}">
                <a16:creationId xmlns:a16="http://schemas.microsoft.com/office/drawing/2014/main" id="{102B30C6-F1AB-54DC-6CB9-522EB0F1CB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79512" y="3203575"/>
            <a:ext cx="1633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AX620R-2215</a:t>
            </a:r>
          </a:p>
        </p:txBody>
      </p:sp>
      <p:sp>
        <p:nvSpPr>
          <p:cNvPr id="3075" name="Text Box 39">
            <a:extLst>
              <a:ext uri="{FF2B5EF4-FFF2-40B4-BE49-F238E27FC236}">
                <a16:creationId xmlns:a16="http://schemas.microsoft.com/office/drawing/2014/main" id="{70242B86-EBF3-BBBE-B89B-70803C7BEEB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572000" y="3203575"/>
            <a:ext cx="2159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AX620R-2215 </a:t>
            </a:r>
            <a:r>
              <a:rPr lang="ja-JP" altLang="en-US" sz="1800"/>
              <a:t>裏面</a:t>
            </a:r>
          </a:p>
        </p:txBody>
      </p:sp>
      <p:pic>
        <p:nvPicPr>
          <p:cNvPr id="3076" name="Picture 7">
            <a:extLst>
              <a:ext uri="{FF2B5EF4-FFF2-40B4-BE49-F238E27FC236}">
                <a16:creationId xmlns:a16="http://schemas.microsoft.com/office/drawing/2014/main" id="{725B3A8B-AC9B-6CC3-581A-474840296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3573463"/>
            <a:ext cx="400685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8">
            <a:extLst>
              <a:ext uri="{FF2B5EF4-FFF2-40B4-BE49-F238E27FC236}">
                <a16:creationId xmlns:a16="http://schemas.microsoft.com/office/drawing/2014/main" id="{280213B3-4DC1-4A71-62E6-385453F85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614863" y="3595688"/>
            <a:ext cx="398938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17">
            <a:extLst>
              <a:ext uri="{FF2B5EF4-FFF2-40B4-BE49-F238E27FC236}">
                <a16:creationId xmlns:a16="http://schemas.microsoft.com/office/drawing/2014/main" id="{7745353D-20CD-5C6A-40C9-CE4689F9EB3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04788" y="4635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3079" name="Text Box 20">
            <a:extLst>
              <a:ext uri="{FF2B5EF4-FFF2-40B4-BE49-F238E27FC236}">
                <a16:creationId xmlns:a16="http://schemas.microsoft.com/office/drawing/2014/main" id="{5B401008-09D6-6415-B6BF-47030C49053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79512" y="333375"/>
            <a:ext cx="161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AX620R-2015</a:t>
            </a:r>
          </a:p>
        </p:txBody>
      </p:sp>
      <p:sp>
        <p:nvSpPr>
          <p:cNvPr id="3080" name="Text Box 21">
            <a:extLst>
              <a:ext uri="{FF2B5EF4-FFF2-40B4-BE49-F238E27FC236}">
                <a16:creationId xmlns:a16="http://schemas.microsoft.com/office/drawing/2014/main" id="{D223047E-602E-9D16-CCC3-8CDDF9739DC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79512" y="1722438"/>
            <a:ext cx="161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AX620R-2025</a:t>
            </a:r>
          </a:p>
        </p:txBody>
      </p:sp>
      <p:sp>
        <p:nvSpPr>
          <p:cNvPr id="3081" name="Text Box 24">
            <a:extLst>
              <a:ext uri="{FF2B5EF4-FFF2-40B4-BE49-F238E27FC236}">
                <a16:creationId xmlns:a16="http://schemas.microsoft.com/office/drawing/2014/main" id="{56F2A570-F158-A8E2-8FF6-2B5410B2A5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572000" y="333375"/>
            <a:ext cx="213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AX620R-2015 </a:t>
            </a:r>
            <a:r>
              <a:rPr lang="ja-JP" altLang="en-US" sz="1800" dirty="0"/>
              <a:t>裏面</a:t>
            </a:r>
          </a:p>
        </p:txBody>
      </p:sp>
      <p:pic>
        <p:nvPicPr>
          <p:cNvPr id="3082" name="Picture 29">
            <a:extLst>
              <a:ext uri="{FF2B5EF4-FFF2-40B4-BE49-F238E27FC236}">
                <a16:creationId xmlns:a16="http://schemas.microsoft.com/office/drawing/2014/main" id="{C9C889C0-FC65-400E-0BD3-4F81FC9B8E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04788" y="715963"/>
            <a:ext cx="398938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30">
            <a:extLst>
              <a:ext uri="{FF2B5EF4-FFF2-40B4-BE49-F238E27FC236}">
                <a16:creationId xmlns:a16="http://schemas.microsoft.com/office/drawing/2014/main" id="{EABAC9B4-0A4F-D402-5F1C-869EAF418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614863" y="715963"/>
            <a:ext cx="398938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37">
            <a:extLst>
              <a:ext uri="{FF2B5EF4-FFF2-40B4-BE49-F238E27FC236}">
                <a16:creationId xmlns:a16="http://schemas.microsoft.com/office/drawing/2014/main" id="{C11CA761-058C-F12A-4810-9D13E279C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04788" y="2082800"/>
            <a:ext cx="398938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38">
            <a:extLst>
              <a:ext uri="{FF2B5EF4-FFF2-40B4-BE49-F238E27FC236}">
                <a16:creationId xmlns:a16="http://schemas.microsoft.com/office/drawing/2014/main" id="{0D1DEFE8-616F-5370-08DD-59B79B352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614863" y="2082800"/>
            <a:ext cx="398938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Text Box 39">
            <a:extLst>
              <a:ext uri="{FF2B5EF4-FFF2-40B4-BE49-F238E27FC236}">
                <a16:creationId xmlns:a16="http://schemas.microsoft.com/office/drawing/2014/main" id="{B12F8ACF-CE3D-06B6-CC7E-D8673D3406A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572000" y="1722438"/>
            <a:ext cx="213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AX620R-2025 </a:t>
            </a:r>
            <a:r>
              <a:rPr lang="ja-JP" altLang="en-US" sz="1800"/>
              <a:t>裏面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50B5937-04D4-3E85-95AE-18F4A4A4D8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788" y="5085184"/>
            <a:ext cx="4006800" cy="83851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B06782C-CC69-4C02-2F84-96B601F52E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14863" y="5085184"/>
            <a:ext cx="4006800" cy="838516"/>
          </a:xfrm>
          <a:prstGeom prst="rect">
            <a:avLst/>
          </a:prstGeom>
        </p:spPr>
      </p:pic>
      <p:sp>
        <p:nvSpPr>
          <p:cNvPr id="6" name="Text Box 20">
            <a:extLst>
              <a:ext uri="{FF2B5EF4-FFF2-40B4-BE49-F238E27FC236}">
                <a16:creationId xmlns:a16="http://schemas.microsoft.com/office/drawing/2014/main" id="{CF52A4B1-0417-CF51-DF55-C198F5D8E68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79512" y="4715296"/>
            <a:ext cx="16337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AX620R-2235</a:t>
            </a:r>
          </a:p>
        </p:txBody>
      </p:sp>
      <p:sp>
        <p:nvSpPr>
          <p:cNvPr id="7" name="Text Box 39">
            <a:extLst>
              <a:ext uri="{FF2B5EF4-FFF2-40B4-BE49-F238E27FC236}">
                <a16:creationId xmlns:a16="http://schemas.microsoft.com/office/drawing/2014/main" id="{FBEE3A41-95E8-2DC8-C3CA-83D2108C0E9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572000" y="4715296"/>
            <a:ext cx="21595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AX620R-2235 </a:t>
            </a:r>
            <a:r>
              <a:rPr lang="ja-JP" altLang="en-US" sz="1800" dirty="0"/>
              <a:t>裏面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>
            <a:extLst>
              <a:ext uri="{FF2B5EF4-FFF2-40B4-BE49-F238E27FC236}">
                <a16:creationId xmlns:a16="http://schemas.microsoft.com/office/drawing/2014/main" id="{C8C5B40C-7AF2-CC00-BDFC-0EC017B2E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549275"/>
            <a:ext cx="7948613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12">
            <a:extLst>
              <a:ext uri="{FF2B5EF4-FFF2-40B4-BE49-F238E27FC236}">
                <a16:creationId xmlns:a16="http://schemas.microsoft.com/office/drawing/2014/main" id="{03DFFE22-A4DB-B836-A3EB-B2CAC54B6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8913"/>
            <a:ext cx="161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AX620R-3010</a:t>
            </a:r>
          </a:p>
        </p:txBody>
      </p:sp>
      <p:sp>
        <p:nvSpPr>
          <p:cNvPr id="4100" name="Text Box 14">
            <a:extLst>
              <a:ext uri="{FF2B5EF4-FFF2-40B4-BE49-F238E27FC236}">
                <a16:creationId xmlns:a16="http://schemas.microsoft.com/office/drawing/2014/main" id="{58C3E39D-F91F-CC7A-B345-E8EB1F34F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557338"/>
            <a:ext cx="213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AX620R-3010 </a:t>
            </a:r>
            <a:r>
              <a:rPr lang="ja-JP" altLang="en-US" sz="1800"/>
              <a:t>裏面</a:t>
            </a:r>
          </a:p>
        </p:txBody>
      </p:sp>
      <p:pic>
        <p:nvPicPr>
          <p:cNvPr id="4101" name="Picture 21">
            <a:extLst>
              <a:ext uri="{FF2B5EF4-FFF2-40B4-BE49-F238E27FC236}">
                <a16:creationId xmlns:a16="http://schemas.microsoft.com/office/drawing/2014/main" id="{5A1CBB39-7029-2075-84B5-D72E440F6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1917700"/>
            <a:ext cx="7948613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13">
            <a:extLst>
              <a:ext uri="{FF2B5EF4-FFF2-40B4-BE49-F238E27FC236}">
                <a16:creationId xmlns:a16="http://schemas.microsoft.com/office/drawing/2014/main" id="{DCDB266D-5354-E985-DD7C-B9431FACD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925763"/>
            <a:ext cx="177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MR-SU-ADAPT</a:t>
            </a:r>
          </a:p>
        </p:txBody>
      </p:sp>
      <p:pic>
        <p:nvPicPr>
          <p:cNvPr id="4103" name="Picture 16">
            <a:extLst>
              <a:ext uri="{FF2B5EF4-FFF2-40B4-BE49-F238E27FC236}">
                <a16:creationId xmlns:a16="http://schemas.microsoft.com/office/drawing/2014/main" id="{A491F586-93DE-4EA4-9897-7E6DC5771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3286125"/>
            <a:ext cx="3052763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7">
            <a:extLst>
              <a:ext uri="{FF2B5EF4-FFF2-40B4-BE49-F238E27FC236}">
                <a16:creationId xmlns:a16="http://schemas.microsoft.com/office/drawing/2014/main" id="{5F6563B5-E4D9-7657-543A-535C2E54F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292475"/>
            <a:ext cx="2332038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8">
            <a:extLst>
              <a:ext uri="{FF2B5EF4-FFF2-40B4-BE49-F238E27FC236}">
                <a16:creationId xmlns:a16="http://schemas.microsoft.com/office/drawing/2014/main" id="{0FA9CB04-B52C-E9F2-5161-F2A018F82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4564063"/>
            <a:ext cx="2332038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9">
            <a:extLst>
              <a:ext uri="{FF2B5EF4-FFF2-40B4-BE49-F238E27FC236}">
                <a16:creationId xmlns:a16="http://schemas.microsoft.com/office/drawing/2014/main" id="{24879778-A961-437A-8849-3933FA49C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4552950"/>
            <a:ext cx="236855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0">
            <a:extLst>
              <a:ext uri="{FF2B5EF4-FFF2-40B4-BE49-F238E27FC236}">
                <a16:creationId xmlns:a16="http://schemas.microsoft.com/office/drawing/2014/main" id="{E555E363-DA0D-F1B1-492C-B03C63BA3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564063"/>
            <a:ext cx="233203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8" name="Text Box 22">
            <a:extLst>
              <a:ext uri="{FF2B5EF4-FFF2-40B4-BE49-F238E27FC236}">
                <a16:creationId xmlns:a16="http://schemas.microsoft.com/office/drawing/2014/main" id="{07714F29-A818-552F-A71E-E59E9DEF3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925763"/>
            <a:ext cx="1289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MR-2GE-T</a:t>
            </a:r>
          </a:p>
        </p:txBody>
      </p:sp>
      <p:sp>
        <p:nvSpPr>
          <p:cNvPr id="4109" name="Text Box 23">
            <a:extLst>
              <a:ext uri="{FF2B5EF4-FFF2-40B4-BE49-F238E27FC236}">
                <a16:creationId xmlns:a16="http://schemas.microsoft.com/office/drawing/2014/main" id="{DAFF447E-CFF8-FC20-D3AC-4C13034B0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21163"/>
            <a:ext cx="2038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MR-4FE-SW-HUB</a:t>
            </a:r>
          </a:p>
        </p:txBody>
      </p:sp>
      <p:sp>
        <p:nvSpPr>
          <p:cNvPr id="4110" name="Text Box 24">
            <a:extLst>
              <a:ext uri="{FF2B5EF4-FFF2-40B4-BE49-F238E27FC236}">
                <a16:creationId xmlns:a16="http://schemas.microsoft.com/office/drawing/2014/main" id="{7EC01F46-5330-B96E-114B-ED030DAC4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4221163"/>
            <a:ext cx="1492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MR-4BRI-ST</a:t>
            </a:r>
          </a:p>
        </p:txBody>
      </p:sp>
      <p:sp>
        <p:nvSpPr>
          <p:cNvPr id="4111" name="Text Box 25">
            <a:extLst>
              <a:ext uri="{FF2B5EF4-FFF2-40B4-BE49-F238E27FC236}">
                <a16:creationId xmlns:a16="http://schemas.microsoft.com/office/drawing/2014/main" id="{82A7C021-AC37-2872-97EE-5A8CFD2EA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221163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MR-T1</a:t>
            </a:r>
          </a:p>
        </p:txBody>
      </p:sp>
      <p:sp>
        <p:nvSpPr>
          <p:cNvPr id="4112" name="Text Box 26">
            <a:extLst>
              <a:ext uri="{FF2B5EF4-FFF2-40B4-BE49-F238E27FC236}">
                <a16:creationId xmlns:a16="http://schemas.microsoft.com/office/drawing/2014/main" id="{B10077F9-97CB-2540-CD43-7AA026870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45125"/>
            <a:ext cx="1238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MR-PSAC</a:t>
            </a:r>
          </a:p>
        </p:txBody>
      </p:sp>
      <p:pic>
        <p:nvPicPr>
          <p:cNvPr id="4113" name="Picture 27">
            <a:extLst>
              <a:ext uri="{FF2B5EF4-FFF2-40B4-BE49-F238E27FC236}">
                <a16:creationId xmlns:a16="http://schemas.microsoft.com/office/drawing/2014/main" id="{06FBD5A2-2C04-7744-C83C-0B29189EA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5799138"/>
            <a:ext cx="5068888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027AAE36-386F-7C39-F592-BE6FC48EB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828675"/>
            <a:ext cx="161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AX620R-3110</a:t>
            </a:r>
          </a:p>
        </p:txBody>
      </p:sp>
      <p:pic>
        <p:nvPicPr>
          <p:cNvPr id="5123" name="Picture 7">
            <a:extLst>
              <a:ext uri="{FF2B5EF4-FFF2-40B4-BE49-F238E27FC236}">
                <a16:creationId xmlns:a16="http://schemas.microsoft.com/office/drawing/2014/main" id="{AA22B07C-7174-DD57-7EF9-693F5E81E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239838"/>
            <a:ext cx="7948612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8">
            <a:extLst>
              <a:ext uri="{FF2B5EF4-FFF2-40B4-BE49-F238E27FC236}">
                <a16:creationId xmlns:a16="http://schemas.microsoft.com/office/drawing/2014/main" id="{3D002B1B-1B8E-28C8-8683-C53333959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017838"/>
            <a:ext cx="7948612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9">
            <a:extLst>
              <a:ext uri="{FF2B5EF4-FFF2-40B4-BE49-F238E27FC236}">
                <a16:creationId xmlns:a16="http://schemas.microsoft.com/office/drawing/2014/main" id="{C740B1CA-8E19-D8DB-1007-F6E5E753B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2636838"/>
            <a:ext cx="213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AX620R-3110 </a:t>
            </a:r>
            <a:r>
              <a:rPr lang="ja-JP" altLang="en-US" sz="1800"/>
              <a:t>裏面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1A8EE16A-C0C0-DDFA-4174-D460753C9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828675"/>
            <a:ext cx="1633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AX620R-3315</a:t>
            </a:r>
          </a:p>
        </p:txBody>
      </p:sp>
      <p:sp>
        <p:nvSpPr>
          <p:cNvPr id="6147" name="Text Box 9">
            <a:extLst>
              <a:ext uri="{FF2B5EF4-FFF2-40B4-BE49-F238E27FC236}">
                <a16:creationId xmlns:a16="http://schemas.microsoft.com/office/drawing/2014/main" id="{4BE9F30B-C551-2F1A-8569-5A221CB86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2636838"/>
            <a:ext cx="215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AX620R-3315 </a:t>
            </a:r>
            <a:r>
              <a:rPr lang="ja-JP" altLang="en-US" sz="1800"/>
              <a:t>裏面</a:t>
            </a:r>
          </a:p>
        </p:txBody>
      </p:sp>
      <p:sp>
        <p:nvSpPr>
          <p:cNvPr id="6148" name="Text Box 26">
            <a:extLst>
              <a:ext uri="{FF2B5EF4-FFF2-40B4-BE49-F238E27FC236}">
                <a16:creationId xmlns:a16="http://schemas.microsoft.com/office/drawing/2014/main" id="{5AFB9335-03B3-D600-0C2F-E1594C900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4445000"/>
            <a:ext cx="1377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MR-PSACL</a:t>
            </a:r>
          </a:p>
        </p:txBody>
      </p:sp>
      <p:pic>
        <p:nvPicPr>
          <p:cNvPr id="6149" name="図 1">
            <a:extLst>
              <a:ext uri="{FF2B5EF4-FFF2-40B4-BE49-F238E27FC236}">
                <a16:creationId xmlns:a16="http://schemas.microsoft.com/office/drawing/2014/main" id="{78C48200-484E-B2F5-75E1-E3E424A5E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96975"/>
            <a:ext cx="7948612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図 2">
            <a:extLst>
              <a:ext uri="{FF2B5EF4-FFF2-40B4-BE49-F238E27FC236}">
                <a16:creationId xmlns:a16="http://schemas.microsoft.com/office/drawing/2014/main" id="{49F6A0E1-C334-25B2-B66F-B54221DF8C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997200"/>
            <a:ext cx="79486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図 3">
            <a:extLst>
              <a:ext uri="{FF2B5EF4-FFF2-40B4-BE49-F238E27FC236}">
                <a16:creationId xmlns:a16="http://schemas.microsoft.com/office/drawing/2014/main" id="{389DF049-2453-1D78-4710-284E23E253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4797425"/>
            <a:ext cx="3703637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41</Words>
  <Application>Microsoft Office PowerPoint</Application>
  <PresentationFormat>画面に合わせる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ＭＳ Ｐゴシック</vt:lpstr>
      <vt:lpstr>游ゴシック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アラクサラネットワークス株式会社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ステンシルAX620R</dc:title>
  <dc:creator>販売戦略Ｇ</dc:creator>
  <cp:lastModifiedBy>web_team_alaxala@outlook.jp</cp:lastModifiedBy>
  <cp:revision>24</cp:revision>
  <dcterms:created xsi:type="dcterms:W3CDTF">2007-08-03T06:46:30Z</dcterms:created>
  <dcterms:modified xsi:type="dcterms:W3CDTF">2024-06-21T08:58:04Z</dcterms:modified>
</cp:coreProperties>
</file>