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60" r:id="rId5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2" autoAdjust="0"/>
    <p:restoredTop sz="99656" autoAdjust="0"/>
  </p:normalViewPr>
  <p:slideViewPr>
    <p:cSldViewPr>
      <p:cViewPr varScale="1">
        <p:scale>
          <a:sx n="114" d="100"/>
          <a:sy n="114" d="100"/>
        </p:scale>
        <p:origin x="1488" y="96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EC20B-FBDB-4CB3-BBC1-0D82D41352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457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2FCF3-2669-4189-8D2C-07898D4DB5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808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86A8C-C193-44BE-83BF-AAA351CFE3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513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1A33E-10EE-453E-BAC3-9C19045B87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795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F3763-0559-448E-968B-6A217E729F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625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B7F38-80F8-485A-B70A-EC8452D1B6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296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0B25C-DEA1-47E5-B799-03CC413B56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715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E67EE-C598-440D-9FD0-53DF4E44F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302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FBF37-74B2-496F-9A5D-C4667E1E6F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72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9E84B-ED90-4269-9B43-80CC95F8EF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04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1D3C8-8F31-4B64-9FF0-E7E24E6D63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932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E0AD9BE-D6DD-477F-A6D5-C310F442C8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5496" y="1729222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AX3660S-24T4XW</a:t>
            </a:r>
            <a:endParaRPr lang="en-US" altLang="ja-JP" sz="2400"/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35496" y="3258499"/>
            <a:ext cx="213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AX3660S-48T4XW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6" y="2118159"/>
            <a:ext cx="9000000" cy="88708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96" y="3622036"/>
            <a:ext cx="9000000" cy="887084"/>
          </a:xfrm>
          <a:prstGeom prst="rect">
            <a:avLst/>
          </a:prstGeom>
        </p:spPr>
      </p:pic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5496" y="260648"/>
            <a:ext cx="1915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AX3660S-24T4X</a:t>
            </a:r>
            <a:endParaRPr lang="en-US" altLang="ja-JP" sz="24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96" y="649585"/>
            <a:ext cx="9000000" cy="887083"/>
          </a:xfrm>
          <a:prstGeom prst="rect">
            <a:avLst/>
          </a:prstGeom>
        </p:spPr>
      </p:pic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5496" y="4859313"/>
            <a:ext cx="55322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AX3660S-24S8XW</a:t>
            </a:r>
            <a:r>
              <a:rPr lang="ja-JP" altLang="en-US" sz="1800" dirty="0">
                <a:latin typeface="Arial" panose="020B0604020202020204" pitchFamily="34" charset="0"/>
              </a:rPr>
              <a:t>　</a:t>
            </a:r>
            <a:r>
              <a:rPr lang="en-US" altLang="ja-JP" sz="1800" dirty="0">
                <a:latin typeface="Arial" panose="020B0604020202020204" pitchFamily="34" charset="0"/>
              </a:rPr>
              <a:t>※16S4XW</a:t>
            </a:r>
            <a:r>
              <a:rPr lang="ja-JP" altLang="en-US" sz="1800" dirty="0">
                <a:latin typeface="Arial" panose="020B0604020202020204" pitchFamily="34" charset="0"/>
              </a:rPr>
              <a:t>もハードウェアは同一</a:t>
            </a:r>
            <a:endParaRPr lang="en-US" altLang="ja-JP" sz="1800" dirty="0">
              <a:latin typeface="Arial" panose="020B0604020202020204" pitchFamily="34" charset="0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996" y="5229200"/>
            <a:ext cx="9000000" cy="8870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57150" y="165751"/>
            <a:ext cx="2312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AX3660S-48XT4QW</a:t>
            </a:r>
            <a:endParaRPr lang="en-US" altLang="ja-JP" sz="2400"/>
          </a:p>
        </p:txBody>
      </p:sp>
      <p:sp>
        <p:nvSpPr>
          <p:cNvPr id="2053" name="Text Box 14"/>
          <p:cNvSpPr txBox="1">
            <a:spLocks noChangeArrowheads="1"/>
          </p:cNvSpPr>
          <p:nvPr/>
        </p:nvSpPr>
        <p:spPr bwMode="auto">
          <a:xfrm>
            <a:off x="57150" y="1823101"/>
            <a:ext cx="55835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AX3660S-48X4QW</a:t>
            </a:r>
            <a:r>
              <a:rPr lang="ja-JP" altLang="en-US" sz="1800" dirty="0">
                <a:latin typeface="Arial" panose="020B0604020202020204" pitchFamily="34" charset="0"/>
              </a:rPr>
              <a:t>　</a:t>
            </a:r>
            <a:r>
              <a:rPr lang="en-US" altLang="ja-JP" sz="1800" dirty="0">
                <a:latin typeface="Arial" panose="020B0604020202020204" pitchFamily="34" charset="0"/>
              </a:rPr>
              <a:t>※24X4QW</a:t>
            </a:r>
            <a:r>
              <a:rPr lang="ja-JP" altLang="en-US" sz="1800" dirty="0">
                <a:latin typeface="Arial" panose="020B0604020202020204" pitchFamily="34" charset="0"/>
              </a:rPr>
              <a:t>もハードウェアは同一</a:t>
            </a:r>
            <a:endParaRPr lang="en-US" altLang="ja-JP" sz="24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" y="562626"/>
            <a:ext cx="9000000" cy="88708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181876"/>
            <a:ext cx="9000000" cy="88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27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7150" y="44450"/>
            <a:ext cx="3725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AX3660S </a:t>
            </a:r>
            <a:r>
              <a:rPr lang="ja-JP" altLang="en-US" sz="1800">
                <a:latin typeface="Arial" panose="020B0604020202020204" pitchFamily="34" charset="0"/>
              </a:rPr>
              <a:t>裏面</a:t>
            </a:r>
            <a:r>
              <a:rPr lang="en-US" altLang="ja-JP" sz="1800">
                <a:latin typeface="Arial" panose="020B0604020202020204" pitchFamily="34" charset="0"/>
              </a:rPr>
              <a:t>(</a:t>
            </a:r>
            <a:r>
              <a:rPr lang="ja-JP" altLang="en-US" sz="1800">
                <a:latin typeface="Arial" panose="020B0604020202020204" pitchFamily="34" charset="0"/>
              </a:rPr>
              <a:t>モジュール実装無し</a:t>
            </a:r>
            <a:r>
              <a:rPr lang="en-US" altLang="ja-JP" sz="1800">
                <a:latin typeface="Arial" panose="020B0604020202020204" pitchFamily="34" charset="0"/>
              </a:rPr>
              <a:t>)</a:t>
            </a:r>
            <a:endParaRPr lang="en-US" altLang="ja-JP" sz="240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7150" y="1412875"/>
            <a:ext cx="3679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AX3660S </a:t>
            </a:r>
            <a:r>
              <a:rPr lang="ja-JP" altLang="en-US" sz="1800">
                <a:latin typeface="Arial" panose="020B0604020202020204" pitchFamily="34" charset="0"/>
              </a:rPr>
              <a:t>裏面</a:t>
            </a:r>
            <a:r>
              <a:rPr lang="en-US" altLang="ja-JP" sz="1800">
                <a:latin typeface="Arial" panose="020B0604020202020204" pitchFamily="34" charset="0"/>
              </a:rPr>
              <a:t>(FAN + AC</a:t>
            </a:r>
            <a:r>
              <a:rPr lang="ja-JP" altLang="en-US" sz="1800">
                <a:latin typeface="Arial" panose="020B0604020202020204" pitchFamily="34" charset="0"/>
              </a:rPr>
              <a:t>電源</a:t>
            </a:r>
            <a:r>
              <a:rPr lang="en-US" altLang="ja-JP" sz="1800">
                <a:latin typeface="Arial" panose="020B0604020202020204" pitchFamily="34" charset="0"/>
              </a:rPr>
              <a:t>×1)</a:t>
            </a:r>
          </a:p>
        </p:txBody>
      </p:sp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57150" y="2781300"/>
            <a:ext cx="3679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AX3660S </a:t>
            </a:r>
            <a:r>
              <a:rPr lang="ja-JP" altLang="en-US" sz="1800">
                <a:latin typeface="Arial" panose="020B0604020202020204" pitchFamily="34" charset="0"/>
              </a:rPr>
              <a:t>裏面</a:t>
            </a:r>
            <a:r>
              <a:rPr lang="en-US" altLang="ja-JP" sz="1800">
                <a:latin typeface="Arial" panose="020B0604020202020204" pitchFamily="34" charset="0"/>
              </a:rPr>
              <a:t>(FAN + AC</a:t>
            </a:r>
            <a:r>
              <a:rPr lang="ja-JP" altLang="en-US" sz="1800">
                <a:latin typeface="Arial" panose="020B0604020202020204" pitchFamily="34" charset="0"/>
              </a:rPr>
              <a:t>電源</a:t>
            </a:r>
            <a:r>
              <a:rPr lang="en-US" altLang="ja-JP" sz="1800">
                <a:latin typeface="Arial" panose="020B0604020202020204" pitchFamily="34" charset="0"/>
              </a:rPr>
              <a:t>×2)</a:t>
            </a:r>
          </a:p>
        </p:txBody>
      </p:sp>
      <p:pic>
        <p:nvPicPr>
          <p:cNvPr id="3077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404812"/>
            <a:ext cx="9000000" cy="908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3114674"/>
            <a:ext cx="9000000" cy="9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5849937"/>
            <a:ext cx="9000000" cy="908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57150" y="4149725"/>
            <a:ext cx="370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AX3660S </a:t>
            </a:r>
            <a:r>
              <a:rPr lang="ja-JP" altLang="en-US" sz="1800">
                <a:latin typeface="Arial" panose="020B0604020202020204" pitchFamily="34" charset="0"/>
              </a:rPr>
              <a:t>裏面</a:t>
            </a:r>
            <a:r>
              <a:rPr lang="en-US" altLang="ja-JP" sz="1800">
                <a:latin typeface="Arial" panose="020B0604020202020204" pitchFamily="34" charset="0"/>
              </a:rPr>
              <a:t>(FAN + DC</a:t>
            </a:r>
            <a:r>
              <a:rPr lang="ja-JP" altLang="en-US" sz="1800">
                <a:latin typeface="Arial" panose="020B0604020202020204" pitchFamily="34" charset="0"/>
              </a:rPr>
              <a:t>電源</a:t>
            </a:r>
            <a:r>
              <a:rPr lang="en-US" altLang="ja-JP" sz="1800">
                <a:latin typeface="Arial" panose="020B0604020202020204" pitchFamily="34" charset="0"/>
              </a:rPr>
              <a:t>×1)</a:t>
            </a:r>
          </a:p>
        </p:txBody>
      </p:sp>
      <p:sp>
        <p:nvSpPr>
          <p:cNvPr id="3083" name="Text Box 19"/>
          <p:cNvSpPr txBox="1">
            <a:spLocks noChangeArrowheads="1"/>
          </p:cNvSpPr>
          <p:nvPr/>
        </p:nvSpPr>
        <p:spPr bwMode="auto">
          <a:xfrm>
            <a:off x="57150" y="5516563"/>
            <a:ext cx="3705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AX3660S </a:t>
            </a:r>
            <a:r>
              <a:rPr lang="ja-JP" altLang="en-US" sz="1800">
                <a:latin typeface="Arial" panose="020B0604020202020204" pitchFamily="34" charset="0"/>
              </a:rPr>
              <a:t>裏面</a:t>
            </a:r>
            <a:r>
              <a:rPr lang="en-US" altLang="ja-JP" sz="1800">
                <a:latin typeface="Arial" panose="020B0604020202020204" pitchFamily="34" charset="0"/>
              </a:rPr>
              <a:t>(FAN + DC</a:t>
            </a:r>
            <a:r>
              <a:rPr lang="ja-JP" altLang="en-US" sz="1800">
                <a:latin typeface="Arial" panose="020B0604020202020204" pitchFamily="34" charset="0"/>
              </a:rPr>
              <a:t>電源</a:t>
            </a:r>
            <a:r>
              <a:rPr lang="en-US" altLang="ja-JP" sz="1800">
                <a:latin typeface="Arial" panose="020B0604020202020204" pitchFamily="34" charset="0"/>
              </a:rPr>
              <a:t>×2)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F486740-0530-69FF-9512-17DA999D10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650" y="1746249"/>
            <a:ext cx="9000000" cy="91597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7ACE101-9BC6-13A8-7D7B-15A2B2AA35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650" y="4483099"/>
            <a:ext cx="9000000" cy="91597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0"/>
          <p:cNvSpPr txBox="1">
            <a:spLocks noChangeArrowheads="1"/>
          </p:cNvSpPr>
          <p:nvPr/>
        </p:nvSpPr>
        <p:spPr bwMode="auto">
          <a:xfrm>
            <a:off x="107950" y="260350"/>
            <a:ext cx="2082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FAN-04(FAN</a:t>
            </a:r>
            <a:r>
              <a:rPr lang="ja-JP" altLang="en-US" sz="1400">
                <a:latin typeface="Arial" panose="020B0604020202020204" pitchFamily="34" charset="0"/>
              </a:rPr>
              <a:t>モジュール</a:t>
            </a:r>
            <a:r>
              <a:rPr lang="en-US" altLang="ja-JP" sz="140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4099" name="Text Box 21"/>
          <p:cNvSpPr txBox="1">
            <a:spLocks noChangeArrowheads="1"/>
          </p:cNvSpPr>
          <p:nvPr/>
        </p:nvSpPr>
        <p:spPr bwMode="auto">
          <a:xfrm>
            <a:off x="107950" y="1916113"/>
            <a:ext cx="2354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PS-A06(AC</a:t>
            </a:r>
            <a:r>
              <a:rPr lang="ja-JP" altLang="en-US" sz="1400">
                <a:latin typeface="Arial" panose="020B0604020202020204" pitchFamily="34" charset="0"/>
              </a:rPr>
              <a:t>電源モジュール</a:t>
            </a:r>
            <a:r>
              <a:rPr lang="en-US" altLang="ja-JP" sz="140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4100" name="Text Box 21"/>
          <p:cNvSpPr txBox="1">
            <a:spLocks noChangeArrowheads="1"/>
          </p:cNvSpPr>
          <p:nvPr/>
        </p:nvSpPr>
        <p:spPr bwMode="auto">
          <a:xfrm>
            <a:off x="107950" y="3481388"/>
            <a:ext cx="23733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PS-D06(DC</a:t>
            </a:r>
            <a:r>
              <a:rPr lang="ja-JP" altLang="en-US" sz="1400">
                <a:latin typeface="Arial" panose="020B0604020202020204" pitchFamily="34" charset="0"/>
              </a:rPr>
              <a:t>電源モジュール</a:t>
            </a:r>
            <a:r>
              <a:rPr lang="en-US" altLang="ja-JP" sz="1400">
                <a:latin typeface="Arial" panose="020B0604020202020204" pitchFamily="34" charset="0"/>
              </a:rPr>
              <a:t>)</a:t>
            </a:r>
          </a:p>
        </p:txBody>
      </p:sp>
      <p:pic>
        <p:nvPicPr>
          <p:cNvPr id="4101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205038"/>
            <a:ext cx="183649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789363"/>
            <a:ext cx="183649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49275"/>
            <a:ext cx="38394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82</Words>
  <Application>Microsoft Office PowerPoint</Application>
  <PresentationFormat>画面に合わせる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アラクサラネットワークス株式会社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ステンシルAX3660S</dc:title>
  <dc:creator>販売戦略G</dc:creator>
  <cp:lastModifiedBy>アラクサラＷｅｂ担当［業務ＩＤ］/GYOUMU  ALAXALAWEB</cp:lastModifiedBy>
  <cp:revision>95</cp:revision>
  <dcterms:created xsi:type="dcterms:W3CDTF">2007-07-25T04:13:23Z</dcterms:created>
  <dcterms:modified xsi:type="dcterms:W3CDTF">2023-04-17T06:28:41Z</dcterms:modified>
</cp:coreProperties>
</file>