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2" autoAdjust="0"/>
    <p:restoredTop sz="99656" autoAdjust="0"/>
  </p:normalViewPr>
  <p:slideViewPr>
    <p:cSldViewPr>
      <p:cViewPr varScale="1">
        <p:scale>
          <a:sx n="114" d="100"/>
          <a:sy n="114" d="100"/>
        </p:scale>
        <p:origin x="1488" y="96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42A2D-073A-4F12-83FF-40F8F335FE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5766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F3D9-F58A-4524-BC28-764B19BB7D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4136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0CDD0-39E0-4938-B49D-7B08496F95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431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192D9-CD5C-4BE9-A633-78492B6AA7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658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E48E3-5DDF-47D6-A423-08F53CD5B4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9350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CCF20-3597-4F70-9D40-625DF283E5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453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8F0BE-C204-45E9-B819-1B36E0F55B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9059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9C18D-0EC8-4F56-83A5-F1281CFBD7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425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88374-3592-4C72-8316-C0A1E66759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80568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A3A0B-F5F7-4EF2-9354-0E17BA2679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535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51F0E-0670-4518-AA5B-F6AE2A7A15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632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54F2E77-4B89-49ED-B003-75DD068F9B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66700" y="188913"/>
            <a:ext cx="21339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AX2630S-24T4XW</a:t>
            </a:r>
            <a:endParaRPr lang="en-US" altLang="ja-JP" sz="2400" dirty="0"/>
          </a:p>
        </p:txBody>
      </p:sp>
      <p:sp>
        <p:nvSpPr>
          <p:cNvPr id="2051" name="Text Box 10"/>
          <p:cNvSpPr txBox="1">
            <a:spLocks noChangeArrowheads="1"/>
          </p:cNvSpPr>
          <p:nvPr/>
        </p:nvSpPr>
        <p:spPr bwMode="auto">
          <a:xfrm>
            <a:off x="266700" y="1628775"/>
            <a:ext cx="21467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AX2630S-24P4XW</a:t>
            </a:r>
            <a:endParaRPr lang="en-US" altLang="ja-JP" sz="2400" dirty="0"/>
          </a:p>
        </p:txBody>
      </p:sp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266700" y="3698875"/>
            <a:ext cx="21339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AX2630S-48T4XW</a:t>
            </a:r>
            <a:endParaRPr lang="en-US" altLang="ja-JP" sz="2400" dirty="0"/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266700" y="5157788"/>
            <a:ext cx="21467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AX2630S-48P4XW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4307ECD-C8FD-4CD1-8BB3-221C8E4B19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" y="528529"/>
            <a:ext cx="9039600" cy="92874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3A9C0C1-7883-47E9-8491-61D5062D8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" y="1988840"/>
            <a:ext cx="9039600" cy="92874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FB5FC79-ADDC-4AE8-9935-40E8EBB501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87" y="4068207"/>
            <a:ext cx="9039600" cy="928748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D88AADDE-5F40-49BD-923B-CB6339E4AB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87" y="5517232"/>
            <a:ext cx="9039600" cy="92874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2">
            <a:extLst>
              <a:ext uri="{FF2B5EF4-FFF2-40B4-BE49-F238E27FC236}">
                <a16:creationId xmlns:a16="http://schemas.microsoft.com/office/drawing/2014/main" id="{F98EF76D-02D0-468B-BE81-DF7AB899D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100742"/>
            <a:ext cx="27494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AX2630S-24T4XW(</a:t>
            </a:r>
            <a:r>
              <a:rPr lang="ja-JP" altLang="en-US" sz="1800" dirty="0">
                <a:latin typeface="Arial" panose="020B0604020202020204" pitchFamily="34" charset="0"/>
              </a:rPr>
              <a:t>背面</a:t>
            </a:r>
            <a:r>
              <a:rPr lang="en-US" altLang="ja-JP" sz="1800" dirty="0">
                <a:latin typeface="Arial" panose="020B0604020202020204" pitchFamily="34" charset="0"/>
              </a:rPr>
              <a:t>)</a:t>
            </a:r>
            <a:endParaRPr lang="en-US" altLang="ja-JP" sz="2400" dirty="0"/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7A1540BD-7E40-4D08-9112-A5EDB264A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4221088"/>
            <a:ext cx="37369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AX2630S-24P4XW/48P4XW(</a:t>
            </a:r>
            <a:r>
              <a:rPr lang="ja-JP" altLang="en-US" sz="1800" dirty="0">
                <a:latin typeface="Arial" panose="020B0604020202020204" pitchFamily="34" charset="0"/>
              </a:rPr>
              <a:t>背面</a:t>
            </a:r>
            <a:r>
              <a:rPr lang="en-US" altLang="ja-JP" sz="1800" dirty="0">
                <a:latin typeface="Arial" panose="020B0604020202020204" pitchFamily="34" charset="0"/>
              </a:rPr>
              <a:t>)</a:t>
            </a:r>
            <a:endParaRPr lang="en-US" altLang="ja-JP" sz="2400" dirty="0"/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23F4A60F-8CD4-4E5A-9F84-61653283C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1468621"/>
            <a:ext cx="27494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AX2630S-48T4XW(</a:t>
            </a:r>
            <a:r>
              <a:rPr lang="ja-JP" altLang="en-US" sz="1800" dirty="0">
                <a:latin typeface="Arial" panose="020B0604020202020204" pitchFamily="34" charset="0"/>
              </a:rPr>
              <a:t>背面</a:t>
            </a:r>
            <a:r>
              <a:rPr lang="en-US" altLang="ja-JP" sz="1800" dirty="0">
                <a:latin typeface="Arial" panose="020B0604020202020204" pitchFamily="34" charset="0"/>
              </a:rPr>
              <a:t>)</a:t>
            </a:r>
            <a:endParaRPr lang="en-US" altLang="ja-JP" sz="240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1AE50AD-E942-460C-9368-55D7A6CD7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" y="470074"/>
            <a:ext cx="9039225" cy="94297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F1ED705-1862-49AE-8C3E-4F246C351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" y="1837953"/>
            <a:ext cx="9039225" cy="94297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5A8EB733-962F-44B0-A642-F9F94279F6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87" y="4590420"/>
            <a:ext cx="9039225" cy="94297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D3DA196D-D85A-4870-AAAC-252387E90B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1640" y="5874098"/>
            <a:ext cx="1455999" cy="848816"/>
          </a:xfrm>
          <a:prstGeom prst="rect">
            <a:avLst/>
          </a:prstGeom>
        </p:spPr>
      </p:pic>
      <p:sp>
        <p:nvSpPr>
          <p:cNvPr id="10" name="Text Box 10">
            <a:extLst>
              <a:ext uri="{FF2B5EF4-FFF2-40B4-BE49-F238E27FC236}">
                <a16:creationId xmlns:a16="http://schemas.microsoft.com/office/drawing/2014/main" id="{4C2C1B7B-A3AB-4F47-9206-9A227E06D8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5524103"/>
            <a:ext cx="3352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AX2630S-24P4XW/48P4XW</a:t>
            </a:r>
            <a:r>
              <a:rPr lang="ja-JP" altLang="en-US" sz="1800" dirty="0">
                <a:latin typeface="Arial" panose="020B0604020202020204" pitchFamily="34" charset="0"/>
              </a:rPr>
              <a:t>用</a:t>
            </a:r>
            <a:endParaRPr lang="en-US" altLang="ja-JP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AC</a:t>
            </a:r>
            <a:r>
              <a:rPr lang="ja-JP" altLang="en-US" sz="1800" dirty="0">
                <a:latin typeface="Arial" panose="020B0604020202020204" pitchFamily="34" charset="0"/>
              </a:rPr>
              <a:t>電源</a:t>
            </a:r>
            <a:endParaRPr lang="en-US" altLang="ja-JP" sz="2400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853CB0D-A100-DF8D-008F-81824E35D9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1640" y="3201449"/>
            <a:ext cx="1121908" cy="947631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2E61708-4BBD-62C4-58B3-68E94C8D11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4348" y="3201450"/>
            <a:ext cx="1121908" cy="849600"/>
          </a:xfrm>
          <a:prstGeom prst="rect">
            <a:avLst/>
          </a:prstGeom>
        </p:spPr>
      </p:pic>
      <p:sp>
        <p:nvSpPr>
          <p:cNvPr id="11" name="Text Box 10">
            <a:extLst>
              <a:ext uri="{FF2B5EF4-FFF2-40B4-BE49-F238E27FC236}">
                <a16:creationId xmlns:a16="http://schemas.microsoft.com/office/drawing/2014/main" id="{AAFD9686-078A-F9DA-20B0-0967228D5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804822"/>
            <a:ext cx="33265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AX2630S-24T4XW/48T4XW</a:t>
            </a:r>
            <a:r>
              <a:rPr lang="ja-JP" altLang="en-US" sz="1800" dirty="0">
                <a:latin typeface="Arial" panose="020B0604020202020204" pitchFamily="34" charset="0"/>
              </a:rPr>
              <a:t>用</a:t>
            </a:r>
            <a:endParaRPr lang="en-US" altLang="ja-JP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AC</a:t>
            </a:r>
            <a:r>
              <a:rPr lang="ja-JP" altLang="en-US" sz="1800" dirty="0">
                <a:latin typeface="Arial" panose="020B0604020202020204" pitchFamily="34" charset="0"/>
              </a:rPr>
              <a:t>電源</a:t>
            </a:r>
            <a:endParaRPr lang="en-US" altLang="ja-JP" sz="2400" dirty="0"/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70DB3ED8-FC44-FD9E-D617-A981CD0DE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9824" y="2804822"/>
            <a:ext cx="33265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AX2630S-24T4XW/48T4XW</a:t>
            </a:r>
            <a:r>
              <a:rPr lang="ja-JP" altLang="en-US" sz="1800" dirty="0">
                <a:latin typeface="Arial" panose="020B0604020202020204" pitchFamily="34" charset="0"/>
              </a:rPr>
              <a:t>用</a:t>
            </a:r>
            <a:endParaRPr lang="en-US" altLang="ja-JP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DC</a:t>
            </a:r>
            <a:r>
              <a:rPr lang="ja-JP" altLang="en-US" sz="1800" dirty="0">
                <a:latin typeface="Arial" panose="020B0604020202020204" pitchFamily="34" charset="0"/>
              </a:rPr>
              <a:t>電源</a:t>
            </a:r>
            <a:endParaRPr lang="en-US" altLang="ja-JP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36</Words>
  <Application>Microsoft Office PowerPoint</Application>
  <PresentationFormat>画面に合わせる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標準デザイン</vt:lpstr>
      <vt:lpstr>PowerPoint プレゼンテーション</vt:lpstr>
      <vt:lpstr>PowerPoint プレゼンテーション</vt:lpstr>
    </vt:vector>
  </TitlesOfParts>
  <Company>アラクサラネットワークス株式会社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ステンシルAX2130SS</dc:title>
  <dc:creator>販売戦略G</dc:creator>
  <cp:lastModifiedBy>アラクサラＷｅｂ担当［業務ＩＤ］/GYOUMU  ALAXALAWEB</cp:lastModifiedBy>
  <cp:revision>101</cp:revision>
  <dcterms:created xsi:type="dcterms:W3CDTF">2007-07-25T04:13:23Z</dcterms:created>
  <dcterms:modified xsi:type="dcterms:W3CDTF">2023-04-17T06:15:51Z</dcterms:modified>
</cp:coreProperties>
</file>