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64" r:id="rId7"/>
    <p:sldId id="265" r:id="rId8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2" autoAdjust="0"/>
    <p:restoredTop sz="99656" autoAdjust="0"/>
  </p:normalViewPr>
  <p:slideViewPr>
    <p:cSldViewPr>
      <p:cViewPr varScale="1">
        <p:scale>
          <a:sx n="115" d="100"/>
          <a:sy n="115" d="100"/>
        </p:scale>
        <p:origin x="738" y="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41E5-4EBC-45C9-AC75-DDF1E883A7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007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4AB3-8592-4AD5-A389-D508FD31F4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47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080F-650A-4B03-8C36-103AD1AEF2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40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E1AC-88F0-444E-861E-441A6A1C84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308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93DC-4208-400C-A1C4-11B9E101D2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912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0788-F515-4AF4-A161-A5CC2039FB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318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73F5-74CF-4E08-A0CC-A07D960848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50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C2AD-2F56-4D6D-AD5D-8ABC696E9E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21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F6F0C-99AD-472F-91F4-D18D5BA9A7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431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0B8C-B260-437F-9700-6E786B1659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81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06342-B277-4B85-A2CC-FF365493E8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33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FD6727-0B3F-4E84-8A51-BC171F2DEB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43138"/>
            <a:ext cx="90233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03275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4925" y="3603625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AX2530S-24T4X</a:t>
            </a:r>
            <a:endParaRPr lang="en-US" altLang="ja-JP" sz="2400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4925" y="504983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AX2530S-48T2X</a:t>
            </a:r>
          </a:p>
        </p:txBody>
      </p:sp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34925" y="4048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AX2530S-24T</a:t>
            </a:r>
            <a:endParaRPr lang="en-US" altLang="ja-JP" sz="2400"/>
          </a:p>
        </p:txBody>
      </p:sp>
      <p:sp>
        <p:nvSpPr>
          <p:cNvPr id="2055" name="Text Box 21"/>
          <p:cNvSpPr txBox="1">
            <a:spLocks noChangeArrowheads="1"/>
          </p:cNvSpPr>
          <p:nvPr/>
        </p:nvSpPr>
        <p:spPr bwMode="auto">
          <a:xfrm>
            <a:off x="34925" y="184467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AX2530S-48T</a:t>
            </a:r>
            <a:endParaRPr lang="en-US" altLang="ja-JP" sz="2400"/>
          </a:p>
        </p:txBody>
      </p:sp>
      <p:pic>
        <p:nvPicPr>
          <p:cNvPr id="205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59225"/>
            <a:ext cx="90281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399088"/>
            <a:ext cx="90281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4925" y="25955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AX2530S-24S4X</a:t>
            </a:r>
            <a:endParaRPr lang="en-US" altLang="ja-JP" sz="24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925" y="4508500"/>
            <a:ext cx="2855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 </a:t>
            </a:r>
            <a:r>
              <a:rPr lang="ja-JP" altLang="en-US" sz="1800">
                <a:latin typeface="Arial" panose="020B0604020202020204" pitchFamily="34" charset="0"/>
              </a:rPr>
              <a:t>裏面 </a:t>
            </a:r>
            <a:r>
              <a:rPr lang="en-US" altLang="ja-JP" sz="1800">
                <a:latin typeface="Arial" panose="020B0604020202020204" pitchFamily="34" charset="0"/>
              </a:rPr>
              <a:t>(AC</a:t>
            </a:r>
            <a:r>
              <a:rPr lang="ja-JP" altLang="en-US" sz="1800">
                <a:latin typeface="Arial" panose="020B0604020202020204" pitchFamily="34" charset="0"/>
              </a:rPr>
              <a:t>モデル</a:t>
            </a:r>
            <a:r>
              <a:rPr lang="en-US" altLang="ja-JP" sz="18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62275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868863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89025"/>
            <a:ext cx="90281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34925" y="765175"/>
            <a:ext cx="192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AX2530S-48P2X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gray">
          <a:xfrm>
            <a:off x="107950" y="83661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EPU-A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gray">
          <a:xfrm>
            <a:off x="107950" y="299085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EPU-A (Back)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gray">
          <a:xfrm>
            <a:off x="107950" y="5149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EPU-AM</a:t>
            </a: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" y="1235075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" y="3394075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" y="5535613"/>
            <a:ext cx="19875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11788"/>
            <a:ext cx="902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62400"/>
            <a:ext cx="90281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43138"/>
            <a:ext cx="9028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03275"/>
            <a:ext cx="90281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4925" y="360362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AX2530S-24S4XD</a:t>
            </a:r>
            <a:endParaRPr lang="en-US" altLang="ja-JP" sz="2400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925" y="5049838"/>
            <a:ext cx="2805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 </a:t>
            </a:r>
            <a:r>
              <a:rPr lang="ja-JP" altLang="en-US" sz="1800">
                <a:latin typeface="Arial" panose="020B0604020202020204" pitchFamily="34" charset="0"/>
              </a:rPr>
              <a:t>裏面</a:t>
            </a:r>
            <a:r>
              <a:rPr lang="en-US" altLang="ja-JP" sz="1800">
                <a:latin typeface="Arial" panose="020B0604020202020204" pitchFamily="34" charset="0"/>
              </a:rPr>
              <a:t>(DC</a:t>
            </a:r>
            <a:r>
              <a:rPr lang="ja-JP" altLang="en-US" sz="1800">
                <a:latin typeface="Arial" panose="020B0604020202020204" pitchFamily="34" charset="0"/>
              </a:rPr>
              <a:t>モデル</a:t>
            </a:r>
            <a:r>
              <a:rPr lang="en-US" altLang="ja-JP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4925" y="404813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AX2530S-24TD</a:t>
            </a:r>
            <a:endParaRPr lang="en-US" altLang="ja-JP" sz="2400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4925" y="184467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AX2530S-48TD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gray">
          <a:xfrm>
            <a:off x="107950" y="83661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EPU-D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gray">
          <a:xfrm>
            <a:off x="107950" y="299085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EPU-D (Back)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gray">
          <a:xfrm>
            <a:off x="107950" y="514985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EPU-DM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" y="1235075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" y="3394075"/>
            <a:ext cx="9028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" y="5535613"/>
            <a:ext cx="19875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925" y="5032821"/>
            <a:ext cx="194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AX2530S-08PD2</a:t>
            </a:r>
            <a:endParaRPr lang="en-US" altLang="ja-JP" sz="2400"/>
          </a:p>
        </p:txBody>
      </p:sp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34925" y="2060848"/>
            <a:ext cx="164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AX2530S-08P</a:t>
            </a:r>
            <a:endParaRPr lang="en-US" altLang="ja-JP" sz="2400" dirty="0"/>
          </a:p>
        </p:txBody>
      </p:sp>
      <p:sp>
        <p:nvSpPr>
          <p:cNvPr id="7172" name="Text Box 21"/>
          <p:cNvSpPr txBox="1">
            <a:spLocks noChangeArrowheads="1"/>
          </p:cNvSpPr>
          <p:nvPr/>
        </p:nvSpPr>
        <p:spPr bwMode="auto">
          <a:xfrm>
            <a:off x="34925" y="3592958"/>
            <a:ext cx="194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AX2530S-08PD1</a:t>
            </a:r>
            <a:endParaRPr lang="en-US" altLang="ja-JP" sz="2400" dirty="0"/>
          </a:p>
        </p:txBody>
      </p:sp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4643438" y="2060848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AX2530S-08P(</a:t>
            </a:r>
            <a:r>
              <a:rPr lang="ja-JP" altLang="en-US" sz="1800">
                <a:latin typeface="Arial" panose="020B0604020202020204" pitchFamily="34" charset="0"/>
              </a:rPr>
              <a:t>背面</a:t>
            </a:r>
            <a:r>
              <a:rPr lang="en-US" altLang="ja-JP" sz="1800">
                <a:latin typeface="Arial" panose="020B0604020202020204" pitchFamily="34" charset="0"/>
              </a:rPr>
              <a:t>)</a:t>
            </a:r>
            <a:endParaRPr lang="en-US" altLang="ja-JP" sz="2400"/>
          </a:p>
        </p:txBody>
      </p:sp>
      <p:sp>
        <p:nvSpPr>
          <p:cNvPr id="7174" name="Text Box 20"/>
          <p:cNvSpPr txBox="1">
            <a:spLocks noChangeArrowheads="1"/>
          </p:cNvSpPr>
          <p:nvPr/>
        </p:nvSpPr>
        <p:spPr bwMode="auto">
          <a:xfrm>
            <a:off x="4643438" y="3592958"/>
            <a:ext cx="2916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AX2530S-08PD1/D2(</a:t>
            </a:r>
            <a:r>
              <a:rPr lang="ja-JP" altLang="en-US" sz="1800">
                <a:latin typeface="Arial" panose="020B0604020202020204" pitchFamily="34" charset="0"/>
              </a:rPr>
              <a:t>背面</a:t>
            </a:r>
            <a:r>
              <a:rPr lang="en-US" altLang="ja-JP" sz="1800">
                <a:latin typeface="Arial" panose="020B0604020202020204" pitchFamily="34" charset="0"/>
              </a:rPr>
              <a:t>)</a:t>
            </a:r>
            <a:endParaRPr lang="en-US" altLang="ja-JP" sz="2400"/>
          </a:p>
        </p:txBody>
      </p:sp>
      <p:pic>
        <p:nvPicPr>
          <p:cNvPr id="7175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421210"/>
            <a:ext cx="4267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18396"/>
            <a:ext cx="4267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402708"/>
            <a:ext cx="4267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850" y="3918396"/>
            <a:ext cx="4266000" cy="9069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850" y="2421210"/>
            <a:ext cx="4266000" cy="9069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38" y="673746"/>
            <a:ext cx="4266000" cy="9069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850" y="673746"/>
            <a:ext cx="4266000" cy="906971"/>
          </a:xfrm>
          <a:prstGeom prst="rect">
            <a:avLst/>
          </a:prstGeom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5496" y="323364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AX2530S-16P4X</a:t>
            </a:r>
            <a:endParaRPr lang="en-US" altLang="ja-JP" sz="2400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644009" y="323364"/>
            <a:ext cx="2544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AX2530S-16P4X(</a:t>
            </a:r>
            <a:r>
              <a:rPr lang="ja-JP" altLang="en-US" sz="1800" dirty="0">
                <a:latin typeface="Arial" panose="020B0604020202020204" pitchFamily="34" charset="0"/>
              </a:rPr>
              <a:t>背面</a:t>
            </a:r>
            <a:r>
              <a:rPr lang="en-US" altLang="ja-JP" sz="1800" dirty="0">
                <a:latin typeface="Arial" panose="020B0604020202020204" pitchFamily="34" charset="0"/>
              </a:rPr>
              <a:t>)</a:t>
            </a:r>
            <a:endParaRPr lang="en-US" altLang="ja-JP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0"/>
          <p:cNvSpPr txBox="1">
            <a:spLocks noChangeArrowheads="1"/>
          </p:cNvSpPr>
          <p:nvPr/>
        </p:nvSpPr>
        <p:spPr bwMode="auto">
          <a:xfrm>
            <a:off x="34925" y="40481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AX2530S-08TC1</a:t>
            </a:r>
            <a:endParaRPr lang="en-US" altLang="ja-JP" sz="2400"/>
          </a:p>
        </p:txBody>
      </p:sp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4643438" y="404813"/>
            <a:ext cx="254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AX2530S-08TC1(</a:t>
            </a:r>
            <a:r>
              <a:rPr lang="ja-JP" altLang="en-US" sz="1800">
                <a:latin typeface="Arial" panose="020B0604020202020204" pitchFamily="34" charset="0"/>
              </a:rPr>
              <a:t>背面</a:t>
            </a:r>
            <a:r>
              <a:rPr lang="en-US" altLang="ja-JP" sz="1800">
                <a:latin typeface="Arial" panose="020B0604020202020204" pitchFamily="34" charset="0"/>
              </a:rPr>
              <a:t>)</a:t>
            </a:r>
            <a:endParaRPr lang="en-US" altLang="ja-JP" sz="2400"/>
          </a:p>
        </p:txBody>
      </p:sp>
      <p:pic>
        <p:nvPicPr>
          <p:cNvPr id="819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65175"/>
            <a:ext cx="42592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765175"/>
            <a:ext cx="42592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54</Words>
  <Application>Microsoft Office PowerPoint</Application>
  <PresentationFormat>画面に合わせる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Times New Roman</vt:lpstr>
      <vt:lpstr>ＭＳ Ｐゴシック</vt:lpstr>
      <vt:lpstr>Arial</vt:lpstr>
      <vt:lpstr>游ゴシック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アラクサラネットワークス株式会社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ステンシルAX2530S</dc:title>
  <dc:creator>販売戦略G</dc:creator>
  <cp:lastModifiedBy>alaxala networks</cp:lastModifiedBy>
  <cp:revision>93</cp:revision>
  <dcterms:created xsi:type="dcterms:W3CDTF">2007-07-25T04:13:23Z</dcterms:created>
  <dcterms:modified xsi:type="dcterms:W3CDTF">2019-10-07T02:50:57Z</dcterms:modified>
</cp:coreProperties>
</file>