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02" autoAdjust="0"/>
    <p:restoredTop sz="99656" autoAdjust="0"/>
  </p:normalViewPr>
  <p:slideViewPr>
    <p:cSldViewPr>
      <p:cViewPr varScale="1">
        <p:scale>
          <a:sx n="115" d="100"/>
          <a:sy n="115" d="100"/>
        </p:scale>
        <p:origin x="738" y="102"/>
      </p:cViewPr>
      <p:guideLst>
        <p:guide orient="horz" pos="2160"/>
        <p:guide pos="2880"/>
      </p:guideLst>
    </p:cSldViewPr>
  </p:slideViewPr>
  <p:outlineViewPr>
    <p:cViewPr>
      <p:scale>
        <a:sx n="75" d="100"/>
        <a:sy n="7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741E5-4EBC-45C9-AC75-DDF1E883A7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0079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14AB3-8592-4AD5-A389-D508FD31F4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69474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0080F-650A-4B03-8C36-103AD1AEF26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405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AE1AC-88F0-444E-861E-441A6A1C84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3080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593DC-4208-400C-A1C4-11B9E101D25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9125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50788-F515-4AF4-A161-A5CC2039FB2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3180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473F5-74CF-4E08-A0CC-A07D9608481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23501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9C2AD-2F56-4D6D-AD5D-8ABC696E9E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218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F6F0C-99AD-472F-91F4-D18D5BA9A74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4315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80B8C-B260-437F-9700-6E786B1659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45819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06342-B277-4B85-A2CC-FF365493E89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13383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7DFD6727-0B3F-4E84-8A51-BC171F2DEB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25" y="792054"/>
            <a:ext cx="9028800" cy="909746"/>
          </a:xfrm>
          <a:prstGeom prst="rect">
            <a:avLst/>
          </a:prstGeom>
        </p:spPr>
      </p:pic>
      <p:sp>
        <p:nvSpPr>
          <p:cNvPr id="2052" name="Text Box 2"/>
          <p:cNvSpPr txBox="1">
            <a:spLocks noChangeArrowheads="1"/>
          </p:cNvSpPr>
          <p:nvPr/>
        </p:nvSpPr>
        <p:spPr bwMode="auto">
          <a:xfrm>
            <a:off x="34925" y="3603625"/>
            <a:ext cx="206979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 smtClean="0">
                <a:latin typeface="Arial" panose="020B0604020202020204" pitchFamily="34" charset="0"/>
              </a:rPr>
              <a:t>AX2530SE-24T4X</a:t>
            </a:r>
            <a:endParaRPr lang="en-US" altLang="ja-JP" sz="2400" dirty="0"/>
          </a:p>
        </p:txBody>
      </p:sp>
      <p:sp>
        <p:nvSpPr>
          <p:cNvPr id="2053" name="Text Box 3"/>
          <p:cNvSpPr txBox="1">
            <a:spLocks noChangeArrowheads="1"/>
          </p:cNvSpPr>
          <p:nvPr/>
        </p:nvSpPr>
        <p:spPr bwMode="auto">
          <a:xfrm>
            <a:off x="34925" y="5049838"/>
            <a:ext cx="206979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 smtClean="0">
                <a:latin typeface="Arial" panose="020B0604020202020204" pitchFamily="34" charset="0"/>
              </a:rPr>
              <a:t>AX2530SE-48T2X</a:t>
            </a:r>
            <a:endParaRPr lang="en-US" altLang="ja-JP" sz="1800" dirty="0">
              <a:latin typeface="Arial" panose="020B0604020202020204" pitchFamily="34" charset="0"/>
            </a:endParaRPr>
          </a:p>
        </p:txBody>
      </p:sp>
      <p:sp>
        <p:nvSpPr>
          <p:cNvPr id="2054" name="Text Box 20"/>
          <p:cNvSpPr txBox="1">
            <a:spLocks noChangeArrowheads="1"/>
          </p:cNvSpPr>
          <p:nvPr/>
        </p:nvSpPr>
        <p:spPr bwMode="auto">
          <a:xfrm>
            <a:off x="34925" y="404813"/>
            <a:ext cx="178766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 smtClean="0">
                <a:latin typeface="Arial" panose="020B0604020202020204" pitchFamily="34" charset="0"/>
              </a:rPr>
              <a:t>AX2530SE-24T</a:t>
            </a:r>
            <a:endParaRPr lang="en-US" altLang="ja-JP" sz="2400" dirty="0"/>
          </a:p>
        </p:txBody>
      </p:sp>
      <p:sp>
        <p:nvSpPr>
          <p:cNvPr id="2055" name="Text Box 21"/>
          <p:cNvSpPr txBox="1">
            <a:spLocks noChangeArrowheads="1"/>
          </p:cNvSpPr>
          <p:nvPr/>
        </p:nvSpPr>
        <p:spPr bwMode="auto">
          <a:xfrm>
            <a:off x="34925" y="1844675"/>
            <a:ext cx="178766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 smtClean="0">
                <a:latin typeface="Arial" panose="020B0604020202020204" pitchFamily="34" charset="0"/>
              </a:rPr>
              <a:t>AX2530SE-48T</a:t>
            </a:r>
            <a:endParaRPr lang="en-US" altLang="ja-JP" sz="2400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25" y="2231917"/>
            <a:ext cx="9028800" cy="909746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25" y="3959117"/>
            <a:ext cx="9028800" cy="909746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925" y="5398979"/>
            <a:ext cx="9028800" cy="9097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34925" y="2595563"/>
            <a:ext cx="208262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 smtClean="0">
                <a:latin typeface="Arial" panose="020B0604020202020204" pitchFamily="34" charset="0"/>
              </a:rPr>
              <a:t>AX2530SE-24S4X</a:t>
            </a:r>
            <a:endParaRPr lang="en-US" altLang="ja-JP" sz="2400" dirty="0"/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34925" y="4508500"/>
            <a:ext cx="30364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 smtClean="0">
                <a:latin typeface="Arial" panose="020B0604020202020204" pitchFamily="34" charset="0"/>
              </a:rPr>
              <a:t>AX2530SE </a:t>
            </a:r>
            <a:r>
              <a:rPr lang="ja-JP" altLang="en-US" sz="1800" dirty="0">
                <a:latin typeface="Arial" panose="020B0604020202020204" pitchFamily="34" charset="0"/>
              </a:rPr>
              <a:t>裏面 </a:t>
            </a:r>
            <a:r>
              <a:rPr lang="en-US" altLang="ja-JP" sz="1800" dirty="0">
                <a:latin typeface="Arial" panose="020B0604020202020204" pitchFamily="34" charset="0"/>
              </a:rPr>
              <a:t>(AC</a:t>
            </a:r>
            <a:r>
              <a:rPr lang="ja-JP" altLang="en-US" sz="1800" dirty="0">
                <a:latin typeface="Arial" panose="020B0604020202020204" pitchFamily="34" charset="0"/>
              </a:rPr>
              <a:t>モデル</a:t>
            </a:r>
            <a:r>
              <a:rPr lang="en-US" altLang="ja-JP" sz="1800" dirty="0">
                <a:latin typeface="Arial" panose="020B0604020202020204" pitchFamily="34" charset="0"/>
              </a:rPr>
              <a:t>)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25" y="2962275"/>
            <a:ext cx="9028800" cy="909746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25" y="4868863"/>
            <a:ext cx="9028800" cy="9097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869</TotalTime>
  <Words>11</Words>
  <Application>Microsoft Office PowerPoint</Application>
  <PresentationFormat>画面に合わせる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Times New Roman</vt:lpstr>
      <vt:lpstr>標準デザイン</vt:lpstr>
      <vt:lpstr>PowerPoint プレゼンテーション</vt:lpstr>
      <vt:lpstr>PowerPoint プレゼンテーション</vt:lpstr>
    </vt:vector>
  </TitlesOfParts>
  <Company>アラクサラネットワークス株式会社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ステンシルAX2530S</dc:title>
  <dc:creator>販売戦略G</dc:creator>
  <cp:lastModifiedBy>alaxala networks</cp:lastModifiedBy>
  <cp:revision>94</cp:revision>
  <dcterms:created xsi:type="dcterms:W3CDTF">2007-07-25T04:13:23Z</dcterms:created>
  <dcterms:modified xsi:type="dcterms:W3CDTF">2019-10-07T04:42:43Z</dcterms:modified>
</cp:coreProperties>
</file>