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2" autoAdjust="0"/>
    <p:restoredTop sz="99656" autoAdjust="0"/>
  </p:normalViewPr>
  <p:slideViewPr>
    <p:cSldViewPr>
      <p:cViewPr varScale="1">
        <p:scale>
          <a:sx n="75" d="100"/>
          <a:sy n="75" d="100"/>
        </p:scale>
        <p:origin x="672" y="6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42A2D-073A-4F12-83FF-40F8F335FE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7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F3D9-F58A-4524-BC28-764B19BB7D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413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0CDD0-39E0-4938-B49D-7B08496F95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43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192D9-CD5C-4BE9-A633-78492B6AA7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658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E48E3-5DDF-47D6-A423-08F53CD5B4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935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CCF20-3597-4F70-9D40-625DF283E5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453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8F0BE-C204-45E9-B819-1B36E0F55B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05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C18D-0EC8-4F56-83A5-F1281CFBD7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25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8374-3592-4C72-8316-C0A1E6675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056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3A0B-F5F7-4EF2-9354-0E17BA267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535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51F0E-0670-4518-AA5B-F6AE2A7A15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63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54F2E77-4B89-49ED-B003-75DD068F9B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66700" y="188913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AX2340S-24T4X</a:t>
            </a:r>
            <a:endParaRPr lang="en-US" altLang="ja-JP" sz="2400" dirty="0"/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266700" y="1628775"/>
            <a:ext cx="1928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AX2340S-24P4X</a:t>
            </a:r>
            <a:endParaRPr lang="en-US" altLang="ja-JP" sz="2400" dirty="0"/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266700" y="3698875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AX2340S-48T4X</a:t>
            </a:r>
            <a:endParaRPr lang="en-US" altLang="ja-JP" sz="2400" dirty="0"/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66700" y="5157788"/>
            <a:ext cx="1928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AX2340S-48P4X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1DBB763-949A-444D-BA2B-7D349B8BE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528529"/>
            <a:ext cx="9039225" cy="94297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E54DED9-5168-4D54-8BA1-7C408B8F3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" y="1988840"/>
            <a:ext cx="9039225" cy="94297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CB70F70-B04C-4115-99C7-011375F6F7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87" y="4068207"/>
            <a:ext cx="9039225" cy="94297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F0EE74C-CA34-4111-A0B7-4E9DD37537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7" y="5517232"/>
            <a:ext cx="9039225" cy="9429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2EFB5ED-15F2-4940-8DA4-7EA0DF712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528529"/>
            <a:ext cx="9039225" cy="951497"/>
          </a:xfrm>
          <a:prstGeom prst="rect">
            <a:avLst/>
          </a:prstGeom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6A31BE61-8BCE-4968-93CB-9A1566F87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88913"/>
            <a:ext cx="24032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AX2340S-16P8MP2X</a:t>
            </a:r>
            <a:endParaRPr lang="en-US" altLang="ja-JP" sz="24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BEDB065-A068-44E8-896E-567CBE91A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" y="2104650"/>
            <a:ext cx="9039600" cy="94288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B2AA519-B678-4ABA-A5A7-D381B0037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87" y="3566233"/>
            <a:ext cx="9039600" cy="942887"/>
          </a:xfrm>
          <a:prstGeom prst="rect">
            <a:avLst/>
          </a:prstGeom>
        </p:spPr>
      </p:pic>
      <p:sp>
        <p:nvSpPr>
          <p:cNvPr id="14" name="Text Box 2">
            <a:extLst>
              <a:ext uri="{FF2B5EF4-FFF2-40B4-BE49-F238E27FC236}">
                <a16:creationId xmlns:a16="http://schemas.microsoft.com/office/drawing/2014/main" id="{5BC16804-D2CD-4D52-9178-A573C9965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744610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AX2340S-24T4X</a:t>
            </a:r>
            <a:endParaRPr lang="en-US" altLang="ja-JP" sz="2400" dirty="0"/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D95A50B0-369E-46FA-B81A-0C486866A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184472"/>
            <a:ext cx="19287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AX2340S-24P4X</a:t>
            </a:r>
            <a:endParaRPr lang="en-US" altLang="ja-JP" sz="2400" dirty="0"/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AF1FAA69-FBA6-4222-AF2A-40357BFE8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725144"/>
            <a:ext cx="1915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AX2340S-16T4X</a:t>
            </a:r>
            <a:endParaRPr lang="en-US" altLang="ja-JP" sz="24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7CFF9E4-781E-4402-A5B1-B077DC2FBD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7" y="5085184"/>
            <a:ext cx="5112573" cy="943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>
            <a:extLst>
              <a:ext uri="{FF2B5EF4-FFF2-40B4-BE49-F238E27FC236}">
                <a16:creationId xmlns:a16="http://schemas.microsoft.com/office/drawing/2014/main" id="{F98EF76D-02D0-468B-BE81-DF7AB899D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72477"/>
            <a:ext cx="43652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AX2340S-24T4X/24TH4X/24PH4X(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7A1540BD-7E40-4D08-9112-A5EDB264A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196813"/>
            <a:ext cx="45320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AX2340S-24P4X/48P4X/16P8MP2X(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sp>
        <p:nvSpPr>
          <p:cNvPr id="17" name="Text Box 2">
            <a:extLst>
              <a:ext uri="{FF2B5EF4-FFF2-40B4-BE49-F238E27FC236}">
                <a16:creationId xmlns:a16="http://schemas.microsoft.com/office/drawing/2014/main" id="{23F4A60F-8CD4-4E5A-9F84-61653283C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668209"/>
            <a:ext cx="2531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AX2340S-48T4X(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1AE50AD-E942-460C-9368-55D7A6CD7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541809"/>
            <a:ext cx="9039225" cy="94297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F1ED705-1862-49AE-8C3E-4F246C351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" y="2037541"/>
            <a:ext cx="9039225" cy="94297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A8EB733-962F-44B0-A642-F9F94279F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87" y="3566145"/>
            <a:ext cx="9039225" cy="942975"/>
          </a:xfrm>
          <a:prstGeom prst="rect">
            <a:avLst/>
          </a:prstGeom>
        </p:spPr>
      </p:pic>
      <p:sp>
        <p:nvSpPr>
          <p:cNvPr id="8" name="Text Box 10">
            <a:extLst>
              <a:ext uri="{FF2B5EF4-FFF2-40B4-BE49-F238E27FC236}">
                <a16:creationId xmlns:a16="http://schemas.microsoft.com/office/drawing/2014/main" id="{19FC2CFA-56D6-4C7B-95A8-7AE4FE053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790056"/>
            <a:ext cx="25314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AX2340S-16T4X(</a:t>
            </a:r>
            <a:r>
              <a:rPr lang="ja-JP" altLang="en-US" sz="1800" dirty="0">
                <a:latin typeface="Arial" panose="020B0604020202020204" pitchFamily="34" charset="0"/>
              </a:rPr>
              <a:t>背面</a:t>
            </a:r>
            <a:r>
              <a:rPr lang="en-US" altLang="ja-JP" sz="1800" dirty="0">
                <a:latin typeface="Arial" panose="020B0604020202020204" pitchFamily="34" charset="0"/>
              </a:rPr>
              <a:t>)</a:t>
            </a:r>
            <a:endParaRPr lang="en-US" altLang="ja-JP" sz="2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2530782-37F6-4446-9F82-5A0A702002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7" y="5150096"/>
            <a:ext cx="5112573" cy="9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88337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32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</vt:vector>
  </TitlesOfParts>
  <Company>アラクサラネットワークス株式会社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ステンシルAX2130SS</dc:title>
  <dc:creator>販売戦略G</dc:creator>
  <cp:lastModifiedBy>アラクサラＷｅｂ担当［業務ＩＤ］/GYOUMU  ALAXALAWEB</cp:lastModifiedBy>
  <cp:revision>99</cp:revision>
  <dcterms:created xsi:type="dcterms:W3CDTF">2007-07-25T04:13:23Z</dcterms:created>
  <dcterms:modified xsi:type="dcterms:W3CDTF">2023-01-17T03:24:53Z</dcterms:modified>
</cp:coreProperties>
</file>