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2" autoAdjust="0"/>
    <p:restoredTop sz="99656" autoAdjust="0"/>
  </p:normalViewPr>
  <p:slideViewPr>
    <p:cSldViewPr>
      <p:cViewPr varScale="1">
        <p:scale>
          <a:sx n="74" d="100"/>
          <a:sy n="74" d="100"/>
        </p:scale>
        <p:origin x="758" y="72"/>
      </p:cViewPr>
      <p:guideLst>
        <p:guide orient="horz" pos="2160"/>
        <p:guide pos="2880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42A2D-073A-4F12-83FF-40F8F335FE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576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3F3D9-F58A-4524-BC28-764B19BB7D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4136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0CDD0-39E0-4938-B49D-7B08496F95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4313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192D9-CD5C-4BE9-A633-78492B6AA79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6581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E48E3-5DDF-47D6-A423-08F53CD5B4F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09350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CCF20-3597-4F70-9D40-625DF283E5B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4530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8F0BE-C204-45E9-B819-1B36E0F55B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905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9C18D-0EC8-4F56-83A5-F1281CFBD7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84256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88374-3592-4C72-8316-C0A1E667592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80568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A3A0B-F5F7-4EF2-9354-0E17BA2679E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05356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51F0E-0670-4518-AA5B-F6AE2A7A15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6326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E54F2E77-4B89-49ED-B003-75DD068F9B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66700" y="188913"/>
            <a:ext cx="1787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Arial" panose="020B0604020202020204" pitchFamily="34" charset="0"/>
              </a:rPr>
              <a:t>AX2130SS-16T</a:t>
            </a:r>
            <a:endParaRPr lang="en-US" altLang="ja-JP" sz="2400"/>
          </a:p>
        </p:txBody>
      </p:sp>
      <p:sp>
        <p:nvSpPr>
          <p:cNvPr id="2051" name="Text Box 10"/>
          <p:cNvSpPr txBox="1">
            <a:spLocks noChangeArrowheads="1"/>
          </p:cNvSpPr>
          <p:nvPr/>
        </p:nvSpPr>
        <p:spPr bwMode="auto">
          <a:xfrm>
            <a:off x="266700" y="1628775"/>
            <a:ext cx="1800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Arial" panose="020B0604020202020204" pitchFamily="34" charset="0"/>
              </a:rPr>
              <a:t>AX2130SS-16P</a:t>
            </a:r>
          </a:p>
        </p:txBody>
      </p:sp>
      <p:sp>
        <p:nvSpPr>
          <p:cNvPr id="2052" name="Text Box 2"/>
          <p:cNvSpPr txBox="1">
            <a:spLocks noChangeArrowheads="1"/>
          </p:cNvSpPr>
          <p:nvPr/>
        </p:nvSpPr>
        <p:spPr bwMode="auto">
          <a:xfrm>
            <a:off x="266700" y="3698875"/>
            <a:ext cx="2403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Arial" panose="020B0604020202020204" pitchFamily="34" charset="0"/>
              </a:rPr>
              <a:t>AX2130SS-16T(</a:t>
            </a:r>
            <a:r>
              <a:rPr lang="ja-JP" altLang="en-US" sz="1800">
                <a:latin typeface="Arial" panose="020B0604020202020204" pitchFamily="34" charset="0"/>
              </a:rPr>
              <a:t>背面</a:t>
            </a:r>
            <a:r>
              <a:rPr lang="en-US" altLang="ja-JP" sz="1800">
                <a:latin typeface="Arial" panose="020B0604020202020204" pitchFamily="34" charset="0"/>
              </a:rPr>
              <a:t>)</a:t>
            </a:r>
            <a:endParaRPr lang="en-US" altLang="ja-JP" sz="2400"/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266700" y="5157788"/>
            <a:ext cx="24161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Arial" panose="020B0604020202020204" pitchFamily="34" charset="0"/>
              </a:rPr>
              <a:t>AX2130SS-16P(</a:t>
            </a:r>
            <a:r>
              <a:rPr lang="ja-JP" altLang="en-US" sz="1800">
                <a:latin typeface="Arial" panose="020B0604020202020204" pitchFamily="34" charset="0"/>
              </a:rPr>
              <a:t>背面</a:t>
            </a:r>
            <a:r>
              <a:rPr lang="en-US" altLang="ja-JP" sz="1800">
                <a:latin typeface="Arial" panose="020B0604020202020204" pitchFamily="34" charset="0"/>
              </a:rPr>
              <a:t>)</a:t>
            </a:r>
          </a:p>
        </p:txBody>
      </p:sp>
      <p:pic>
        <p:nvPicPr>
          <p:cNvPr id="205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4076700"/>
            <a:ext cx="423386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549275"/>
            <a:ext cx="423227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図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989138"/>
            <a:ext cx="4232275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図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5516563"/>
            <a:ext cx="4233863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57150" y="80615"/>
            <a:ext cx="1787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Arial" panose="020B0604020202020204" pitchFamily="34" charset="0"/>
              </a:rPr>
              <a:t>AX2130SS-24T</a:t>
            </a:r>
            <a:endParaRPr lang="en-US" altLang="ja-JP" sz="2400"/>
          </a:p>
        </p:txBody>
      </p:sp>
      <p:sp>
        <p:nvSpPr>
          <p:cNvPr id="3075" name="Text Box 10"/>
          <p:cNvSpPr txBox="1">
            <a:spLocks noChangeArrowheads="1"/>
          </p:cNvSpPr>
          <p:nvPr/>
        </p:nvSpPr>
        <p:spPr bwMode="auto">
          <a:xfrm>
            <a:off x="57150" y="1124744"/>
            <a:ext cx="1800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Arial" panose="020B0604020202020204" pitchFamily="34" charset="0"/>
              </a:rPr>
              <a:t>AX2130SS-24P</a:t>
            </a:r>
          </a:p>
        </p:txBody>
      </p:sp>
      <p:sp>
        <p:nvSpPr>
          <p:cNvPr id="3076" name="Text Box 2"/>
          <p:cNvSpPr txBox="1">
            <a:spLocks noChangeArrowheads="1"/>
          </p:cNvSpPr>
          <p:nvPr/>
        </p:nvSpPr>
        <p:spPr bwMode="auto">
          <a:xfrm>
            <a:off x="57150" y="4823940"/>
            <a:ext cx="195438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AX2130SS-24T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AX2130SS-24TH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(</a:t>
            </a:r>
            <a:r>
              <a:rPr lang="ja-JP" altLang="en-US" sz="1800" dirty="0">
                <a:latin typeface="Arial" panose="020B0604020202020204" pitchFamily="34" charset="0"/>
              </a:rPr>
              <a:t>背面</a:t>
            </a:r>
            <a:r>
              <a:rPr lang="en-US" altLang="ja-JP" sz="1800" dirty="0">
                <a:latin typeface="Arial" panose="020B0604020202020204" pitchFamily="34" charset="0"/>
              </a:rPr>
              <a:t>)</a:t>
            </a:r>
            <a:endParaRPr lang="en-US" altLang="ja-JP" sz="2400" dirty="0"/>
          </a:p>
        </p:txBody>
      </p:sp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57150" y="5913263"/>
            <a:ext cx="180049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AX2130SS-24P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(</a:t>
            </a:r>
            <a:r>
              <a:rPr lang="ja-JP" altLang="en-US" sz="1800" dirty="0">
                <a:latin typeface="Arial" panose="020B0604020202020204" pitchFamily="34" charset="0"/>
              </a:rPr>
              <a:t>背面</a:t>
            </a:r>
            <a:r>
              <a:rPr lang="en-US" altLang="ja-JP" sz="1800" dirty="0">
                <a:latin typeface="Arial" panose="020B0604020202020204" pitchFamily="34" charset="0"/>
              </a:rPr>
              <a:t>)</a:t>
            </a:r>
          </a:p>
        </p:txBody>
      </p:sp>
      <p:pic>
        <p:nvPicPr>
          <p:cNvPr id="3078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80615"/>
            <a:ext cx="60706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124744"/>
            <a:ext cx="60706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図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823940"/>
            <a:ext cx="60706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図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913263"/>
            <a:ext cx="60706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79712" y="2204864"/>
            <a:ext cx="6069600" cy="913575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8171" y="2204864"/>
            <a:ext cx="19543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AX2130SS-24TH</a:t>
            </a:r>
            <a:endParaRPr lang="en-US" altLang="ja-JP" sz="2400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CAF1E099-2190-4150-A6F8-1ED77CA1AFF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1520" y="3563984"/>
            <a:ext cx="8640960" cy="873128"/>
          </a:xfrm>
          <a:prstGeom prst="rect">
            <a:avLst/>
          </a:prstGeom>
        </p:spPr>
      </p:pic>
      <p:sp>
        <p:nvSpPr>
          <p:cNvPr id="14" name="Text Box 2">
            <a:extLst>
              <a:ext uri="{FF2B5EF4-FFF2-40B4-BE49-F238E27FC236}">
                <a16:creationId xmlns:a16="http://schemas.microsoft.com/office/drawing/2014/main" id="{41EF3343-0235-4BB6-B704-B2BF668BA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" y="3203684"/>
            <a:ext cx="19672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AX2130SS-24PH</a:t>
            </a:r>
            <a:endParaRPr lang="en-US" altLang="ja-JP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1091</TotalTime>
  <Words>23</Words>
  <Application>Microsoft Office PowerPoint</Application>
  <PresentationFormat>画面に合わせる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Times New Roman</vt:lpstr>
      <vt:lpstr>標準デザイン</vt:lpstr>
      <vt:lpstr>PowerPoint プレゼンテーション</vt:lpstr>
      <vt:lpstr>PowerPoint プレゼンテーション</vt:lpstr>
    </vt:vector>
  </TitlesOfParts>
  <Company>アラクサラネットワークス株式会社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ステンシルAX2130SS</dc:title>
  <dc:creator>販売戦略G</dc:creator>
  <cp:lastModifiedBy>小林春樹/HARUKI  KOBAYASHI</cp:lastModifiedBy>
  <cp:revision>95</cp:revision>
  <dcterms:created xsi:type="dcterms:W3CDTF">2007-07-25T04:13:23Z</dcterms:created>
  <dcterms:modified xsi:type="dcterms:W3CDTF">2021-02-18T11:23:46Z</dcterms:modified>
</cp:coreProperties>
</file>