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2" autoAdjust="0"/>
    <p:restoredTop sz="99656" autoAdjust="0"/>
  </p:normalViewPr>
  <p:slideViewPr>
    <p:cSldViewPr>
      <p:cViewPr varScale="1">
        <p:scale>
          <a:sx n="114" d="100"/>
          <a:sy n="114" d="100"/>
        </p:scale>
        <p:origin x="1488" y="96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EC20B-FBDB-4CB3-BBC1-0D82D41352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457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2FCF3-2669-4189-8D2C-07898D4DB5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80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86A8C-C193-44BE-83BF-AAA351CFE3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513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1A33E-10EE-453E-BAC3-9C19045B87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95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F3763-0559-448E-968B-6A217E729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625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B7F38-80F8-485A-B70A-EC8452D1B6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296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0B25C-DEA1-47E5-B799-03CC413B56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715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E67EE-C598-440D-9FD0-53DF4E44F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302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FBF37-74B2-496F-9A5D-C4667E1E6F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72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9E84B-ED90-4269-9B43-80CC95F8EF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04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1D3C8-8F31-4B64-9FF0-E7E24E6D63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932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E0AD9BE-D6DD-477F-A6D5-C310F442C8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8C761FB-3993-4CD3-B9CE-892A88AB2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6" y="649585"/>
            <a:ext cx="9000000" cy="891459"/>
          </a:xfrm>
          <a:prstGeom prst="rect">
            <a:avLst/>
          </a:prstGeom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5496" y="260648"/>
            <a:ext cx="2249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AX-Traffic Optimizer</a:t>
            </a:r>
            <a:endParaRPr lang="en-US" altLang="ja-JP" sz="2400" dirty="0"/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985B4A64-FED4-4BF4-9D5C-00412EB1C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017123"/>
            <a:ext cx="2082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FAN-04(FAN</a:t>
            </a:r>
            <a:r>
              <a:rPr lang="ja-JP" altLang="en-US" sz="1400">
                <a:latin typeface="Arial" panose="020B0604020202020204" pitchFamily="34" charset="0"/>
              </a:rPr>
              <a:t>モジュール</a:t>
            </a:r>
            <a:r>
              <a:rPr lang="en-US" altLang="ja-JP" sz="140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" name="Text Box 21">
            <a:extLst>
              <a:ext uri="{FF2B5EF4-FFF2-40B4-BE49-F238E27FC236}">
                <a16:creationId xmlns:a16="http://schemas.microsoft.com/office/drawing/2014/main" id="{1BDA7EF7-831D-4101-81D9-E4184F6D4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3672886"/>
            <a:ext cx="2354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PS-A06(AC</a:t>
            </a:r>
            <a:r>
              <a:rPr lang="ja-JP" altLang="en-US" sz="1400">
                <a:latin typeface="Arial" panose="020B0604020202020204" pitchFamily="34" charset="0"/>
              </a:rPr>
              <a:t>電源モジュール</a:t>
            </a:r>
            <a:r>
              <a:rPr lang="en-US" altLang="ja-JP" sz="140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2" name="Text Box 21">
            <a:extLst>
              <a:ext uri="{FF2B5EF4-FFF2-40B4-BE49-F238E27FC236}">
                <a16:creationId xmlns:a16="http://schemas.microsoft.com/office/drawing/2014/main" id="{2BB39A53-01AE-4345-99F3-2F939F3CD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238161"/>
            <a:ext cx="23733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PS-D06(DC</a:t>
            </a:r>
            <a:r>
              <a:rPr lang="ja-JP" altLang="en-US" sz="1400">
                <a:latin typeface="Arial" panose="020B0604020202020204" pitchFamily="34" charset="0"/>
              </a:rPr>
              <a:t>電源モジュール</a:t>
            </a:r>
            <a:r>
              <a:rPr lang="en-US" altLang="ja-JP" sz="1400">
                <a:latin typeface="Arial" panose="020B0604020202020204" pitchFamily="34" charset="0"/>
              </a:rPr>
              <a:t>)</a:t>
            </a:r>
          </a:p>
        </p:txBody>
      </p:sp>
      <p:pic>
        <p:nvPicPr>
          <p:cNvPr id="13" name="図 1">
            <a:extLst>
              <a:ext uri="{FF2B5EF4-FFF2-40B4-BE49-F238E27FC236}">
                <a16:creationId xmlns:a16="http://schemas.microsoft.com/office/drawing/2014/main" id="{8494A540-4605-499A-80DD-442BE369E6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961811"/>
            <a:ext cx="183649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図 2">
            <a:extLst>
              <a:ext uri="{FF2B5EF4-FFF2-40B4-BE49-F238E27FC236}">
                <a16:creationId xmlns:a16="http://schemas.microsoft.com/office/drawing/2014/main" id="{B17EFBD2-D242-4EA7-A3E3-4338EDC315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546136"/>
            <a:ext cx="183649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図 3">
            <a:extLst>
              <a:ext uri="{FF2B5EF4-FFF2-40B4-BE49-F238E27FC236}">
                <a16:creationId xmlns:a16="http://schemas.microsoft.com/office/drawing/2014/main" id="{A04A6E2D-D65A-4E4F-8A23-88A37E95A9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306048"/>
            <a:ext cx="38394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7150" y="44450"/>
            <a:ext cx="50049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AX-Traffic Optimizer </a:t>
            </a:r>
            <a:r>
              <a:rPr lang="ja-JP" altLang="en-US" sz="1800" dirty="0">
                <a:latin typeface="Arial" panose="020B0604020202020204" pitchFamily="34" charset="0"/>
              </a:rPr>
              <a:t>裏面</a:t>
            </a:r>
            <a:r>
              <a:rPr lang="en-US" altLang="ja-JP" sz="1800" dirty="0">
                <a:latin typeface="Arial" panose="020B0604020202020204" pitchFamily="34" charset="0"/>
              </a:rPr>
              <a:t>(</a:t>
            </a:r>
            <a:r>
              <a:rPr lang="ja-JP" altLang="en-US" sz="1800" dirty="0">
                <a:latin typeface="Arial" panose="020B0604020202020204" pitchFamily="34" charset="0"/>
              </a:rPr>
              <a:t>モジュール実装無し</a:t>
            </a:r>
            <a:r>
              <a:rPr lang="en-US" altLang="ja-JP" sz="1800" dirty="0">
                <a:latin typeface="Arial" panose="020B0604020202020204" pitchFamily="34" charset="0"/>
              </a:rPr>
              <a:t>)</a:t>
            </a:r>
            <a:endParaRPr lang="en-US" altLang="ja-JP" sz="2400" dirty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7150" y="1412875"/>
            <a:ext cx="47694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AX-Traffic Optimizer </a:t>
            </a:r>
            <a:r>
              <a:rPr lang="ja-JP" altLang="en-US" sz="1800" dirty="0">
                <a:latin typeface="Arial" panose="020B0604020202020204" pitchFamily="34" charset="0"/>
              </a:rPr>
              <a:t>裏面</a:t>
            </a:r>
            <a:r>
              <a:rPr lang="en-US" altLang="ja-JP" sz="1800" dirty="0">
                <a:latin typeface="Arial" panose="020B0604020202020204" pitchFamily="34" charset="0"/>
              </a:rPr>
              <a:t>(FAN + AC</a:t>
            </a:r>
            <a:r>
              <a:rPr lang="ja-JP" altLang="en-US" sz="1800" dirty="0">
                <a:latin typeface="Arial" panose="020B0604020202020204" pitchFamily="34" charset="0"/>
              </a:rPr>
              <a:t>電源</a:t>
            </a:r>
            <a:r>
              <a:rPr lang="en-US" altLang="ja-JP" sz="1800" dirty="0">
                <a:latin typeface="Arial" panose="020B0604020202020204" pitchFamily="34" charset="0"/>
              </a:rPr>
              <a:t>×1)</a:t>
            </a:r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57150" y="2781300"/>
            <a:ext cx="47694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AX-Traffic Optimizer </a:t>
            </a:r>
            <a:r>
              <a:rPr lang="ja-JP" altLang="en-US" sz="1800" dirty="0">
                <a:latin typeface="Arial" panose="020B0604020202020204" pitchFamily="34" charset="0"/>
              </a:rPr>
              <a:t>裏面</a:t>
            </a:r>
            <a:r>
              <a:rPr lang="en-US" altLang="ja-JP" sz="1800" dirty="0">
                <a:latin typeface="Arial" panose="020B0604020202020204" pitchFamily="34" charset="0"/>
              </a:rPr>
              <a:t>(FAN + AC</a:t>
            </a:r>
            <a:r>
              <a:rPr lang="ja-JP" altLang="en-US" sz="1800" dirty="0">
                <a:latin typeface="Arial" panose="020B0604020202020204" pitchFamily="34" charset="0"/>
              </a:rPr>
              <a:t>電源</a:t>
            </a:r>
            <a:r>
              <a:rPr lang="en-US" altLang="ja-JP" sz="1800" dirty="0">
                <a:latin typeface="Arial" panose="020B0604020202020204" pitchFamily="34" charset="0"/>
              </a:rPr>
              <a:t>×2)</a:t>
            </a:r>
          </a:p>
        </p:txBody>
      </p:sp>
      <p:pic>
        <p:nvPicPr>
          <p:cNvPr id="3077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404812"/>
            <a:ext cx="9000000" cy="908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1746249"/>
            <a:ext cx="9000000" cy="9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3114674"/>
            <a:ext cx="9000000" cy="9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4483099"/>
            <a:ext cx="9000000" cy="9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5849937"/>
            <a:ext cx="9000000" cy="908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57150" y="4149725"/>
            <a:ext cx="4795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AX-Traffic Optimizer </a:t>
            </a:r>
            <a:r>
              <a:rPr lang="ja-JP" altLang="en-US" sz="1800" dirty="0">
                <a:latin typeface="Arial" panose="020B0604020202020204" pitchFamily="34" charset="0"/>
              </a:rPr>
              <a:t>裏面</a:t>
            </a:r>
            <a:r>
              <a:rPr lang="en-US" altLang="ja-JP" sz="1800" dirty="0">
                <a:latin typeface="Arial" panose="020B0604020202020204" pitchFamily="34" charset="0"/>
              </a:rPr>
              <a:t>(FAN + DC</a:t>
            </a:r>
            <a:r>
              <a:rPr lang="ja-JP" altLang="en-US" sz="1800" dirty="0">
                <a:latin typeface="Arial" panose="020B0604020202020204" pitchFamily="34" charset="0"/>
              </a:rPr>
              <a:t>電源</a:t>
            </a:r>
            <a:r>
              <a:rPr lang="en-US" altLang="ja-JP" sz="1800" dirty="0">
                <a:latin typeface="Arial" panose="020B0604020202020204" pitchFamily="34" charset="0"/>
              </a:rPr>
              <a:t>×1)</a:t>
            </a:r>
          </a:p>
        </p:txBody>
      </p:sp>
      <p:sp>
        <p:nvSpPr>
          <p:cNvPr id="3083" name="Text Box 19"/>
          <p:cNvSpPr txBox="1">
            <a:spLocks noChangeArrowheads="1"/>
          </p:cNvSpPr>
          <p:nvPr/>
        </p:nvSpPr>
        <p:spPr bwMode="auto">
          <a:xfrm>
            <a:off x="57150" y="5516563"/>
            <a:ext cx="4795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AX-Traffic Optimizer </a:t>
            </a:r>
            <a:r>
              <a:rPr lang="ja-JP" altLang="en-US" sz="1800" dirty="0">
                <a:latin typeface="Arial" panose="020B0604020202020204" pitchFamily="34" charset="0"/>
              </a:rPr>
              <a:t>裏面</a:t>
            </a:r>
            <a:r>
              <a:rPr lang="en-US" altLang="ja-JP" sz="1800" dirty="0">
                <a:latin typeface="Arial" panose="020B0604020202020204" pitchFamily="34" charset="0"/>
              </a:rPr>
              <a:t>(FAN + DC</a:t>
            </a:r>
            <a:r>
              <a:rPr lang="ja-JP" altLang="en-US" sz="1800" dirty="0">
                <a:latin typeface="Arial" panose="020B0604020202020204" pitchFamily="34" charset="0"/>
              </a:rPr>
              <a:t>電源</a:t>
            </a:r>
            <a:r>
              <a:rPr lang="en-US" altLang="ja-JP" sz="1800" dirty="0">
                <a:latin typeface="Arial" panose="020B0604020202020204" pitchFamily="34" charset="0"/>
              </a:rPr>
              <a:t>×2)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71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標準デザイン</vt:lpstr>
      <vt:lpstr>PowerPoint プレゼンテーション</vt:lpstr>
      <vt:lpstr>PowerPoint プレゼンテーション</vt:lpstr>
    </vt:vector>
  </TitlesOfParts>
  <Company>アラクサラネットワークス株式会社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ステンシルAX3660S</dc:title>
  <dc:creator>販売戦略G</dc:creator>
  <cp:lastModifiedBy>web_team_alaxala@outlook.jp</cp:lastModifiedBy>
  <cp:revision>97</cp:revision>
  <dcterms:created xsi:type="dcterms:W3CDTF">2007-07-25T04:13:23Z</dcterms:created>
  <dcterms:modified xsi:type="dcterms:W3CDTF">2022-07-21T12:23:56Z</dcterms:modified>
</cp:coreProperties>
</file>