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9656" autoAdjust="0"/>
  </p:normalViewPr>
  <p:slideViewPr>
    <p:cSldViewPr>
      <p:cViewPr varScale="1">
        <p:scale>
          <a:sx n="85" d="100"/>
          <a:sy n="85" d="100"/>
        </p:scale>
        <p:origin x="1349" y="7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741E5-4EBC-45C9-AC75-DDF1E883A7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007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14AB3-8592-4AD5-A389-D508FD31F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947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0080F-650A-4B03-8C36-103AD1AEF2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405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E1AC-88F0-444E-861E-441A6A1C84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308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593DC-4208-400C-A1C4-11B9E101D2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12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50788-F515-4AF4-A161-A5CC2039FB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18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473F5-74CF-4E08-A0CC-A07D960848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350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9C2AD-2F56-4D6D-AD5D-8ABC696E9E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1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F6F0C-99AD-472F-91F4-D18D5BA9A7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431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80B8C-B260-437F-9700-6E786B1659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581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6342-B277-4B85-A2CC-FF365493E8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338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FD6727-0B3F-4E84-8A51-BC171F2DEB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34925" y="3356992"/>
            <a:ext cx="20569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AX-Sensor-08T2X</a:t>
            </a:r>
            <a:endParaRPr lang="en-US" altLang="ja-JP" sz="2400" dirty="0"/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4925" y="4803205"/>
            <a:ext cx="19672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AX-Sensor(Back)</a:t>
            </a:r>
            <a:endParaRPr lang="en-US" altLang="ja-JP" sz="2400" dirty="0"/>
          </a:p>
        </p:txBody>
      </p:sp>
      <p:sp>
        <p:nvSpPr>
          <p:cNvPr id="2054" name="Text Box 20"/>
          <p:cNvSpPr txBox="1">
            <a:spLocks noChangeArrowheads="1"/>
          </p:cNvSpPr>
          <p:nvPr/>
        </p:nvSpPr>
        <p:spPr bwMode="auto">
          <a:xfrm>
            <a:off x="34925" y="404813"/>
            <a:ext cx="19030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AX-Sensor-08TL</a:t>
            </a:r>
            <a:endParaRPr lang="en-US" altLang="ja-JP" sz="2400" dirty="0"/>
          </a:p>
        </p:txBody>
      </p:sp>
      <p:sp>
        <p:nvSpPr>
          <p:cNvPr id="2055" name="Text Box 21"/>
          <p:cNvSpPr txBox="1">
            <a:spLocks noChangeArrowheads="1"/>
          </p:cNvSpPr>
          <p:nvPr/>
        </p:nvSpPr>
        <p:spPr bwMode="auto">
          <a:xfrm>
            <a:off x="34925" y="1844675"/>
            <a:ext cx="17748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AX-Sensor-08T</a:t>
            </a:r>
            <a:endParaRPr lang="en-US" altLang="ja-JP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1789428-636B-4977-B257-210E1F31A9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20012" b="20768"/>
          <a:stretch/>
        </p:blipFill>
        <p:spPr>
          <a:xfrm>
            <a:off x="395536" y="3759097"/>
            <a:ext cx="4532795" cy="93672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418B112-AF2A-437B-A100-1EE8DDF714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947" b="20767"/>
          <a:stretch/>
        </p:blipFill>
        <p:spPr>
          <a:xfrm>
            <a:off x="395536" y="2214008"/>
            <a:ext cx="4536504" cy="93672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E3B2F07-724D-4D86-9D47-3B200F1A44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012" b="20767"/>
          <a:stretch/>
        </p:blipFill>
        <p:spPr>
          <a:xfrm>
            <a:off x="395536" y="774146"/>
            <a:ext cx="4532795" cy="93672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A825E0A-ED6E-48D8-9E47-BF381DADD89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0012" b="20767"/>
          <a:stretch/>
        </p:blipFill>
        <p:spPr>
          <a:xfrm>
            <a:off x="395536" y="5198591"/>
            <a:ext cx="4532795" cy="9367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ステンシルAX2530S</dc:title>
  <dc:creator>販売戦略G</dc:creator>
  <cp:lastModifiedBy>web_team_alaxala@outlook.jp</cp:lastModifiedBy>
  <cp:revision>94</cp:revision>
  <dcterms:created xsi:type="dcterms:W3CDTF">2007-07-25T04:13:23Z</dcterms:created>
  <dcterms:modified xsi:type="dcterms:W3CDTF">2022-07-20T02:57:28Z</dcterms:modified>
</cp:coreProperties>
</file>